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314" r:id="rId2"/>
    <p:sldId id="305" r:id="rId3"/>
    <p:sldId id="313" r:id="rId4"/>
    <p:sldId id="292" r:id="rId5"/>
    <p:sldId id="317" r:id="rId6"/>
    <p:sldId id="322" r:id="rId7"/>
    <p:sldId id="321" r:id="rId8"/>
    <p:sldId id="318" r:id="rId9"/>
    <p:sldId id="323" r:id="rId10"/>
    <p:sldId id="264" r:id="rId11"/>
    <p:sldId id="262" r:id="rId12"/>
    <p:sldId id="331" r:id="rId13"/>
    <p:sldId id="259" r:id="rId14"/>
    <p:sldId id="260" r:id="rId15"/>
    <p:sldId id="261" r:id="rId16"/>
    <p:sldId id="327" r:id="rId17"/>
    <p:sldId id="263" r:id="rId18"/>
    <p:sldId id="319" r:id="rId19"/>
    <p:sldId id="333" r:id="rId20"/>
    <p:sldId id="342" r:id="rId21"/>
    <p:sldId id="343" r:id="rId22"/>
    <p:sldId id="334" r:id="rId23"/>
    <p:sldId id="344" r:id="rId24"/>
    <p:sldId id="347" r:id="rId25"/>
    <p:sldId id="345" r:id="rId26"/>
    <p:sldId id="346" r:id="rId27"/>
    <p:sldId id="335" r:id="rId28"/>
    <p:sldId id="336" r:id="rId29"/>
    <p:sldId id="337" r:id="rId30"/>
    <p:sldId id="339" r:id="rId31"/>
    <p:sldId id="348" r:id="rId32"/>
    <p:sldId id="338" r:id="rId33"/>
    <p:sldId id="340" r:id="rId34"/>
    <p:sldId id="349" r:id="rId35"/>
    <p:sldId id="341" r:id="rId36"/>
    <p:sldId id="332" r:id="rId37"/>
  </p:sldIdLst>
  <p:sldSz cx="12192000" cy="6858000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나눔스퀘어" panose="020B0600000101010101" pitchFamily="50" charset="-127"/>
      <p:regular r:id="rId42"/>
    </p:embeddedFont>
    <p:embeddedFont>
      <p:font typeface="나눔스퀘어 Bold" panose="020B0600000101010101" pitchFamily="50" charset="-127"/>
      <p:bold r:id="rId43"/>
    </p:embeddedFont>
    <p:embeddedFont>
      <p:font typeface="나눔스퀘어_ac Bold" panose="020B0600000101010101" pitchFamily="50" charset="-127"/>
      <p:bold r:id="rId44"/>
    </p:embeddedFont>
    <p:embeddedFont>
      <p:font typeface="나눔스퀘어_ac Light" panose="020B0600000101010101" pitchFamily="50" charset="-127"/>
      <p:regular r:id="rId45"/>
    </p:embeddedFont>
    <p:embeddedFont>
      <p:font typeface="맑은 고딕" panose="020B0503020000020004" pitchFamily="50" charset="-127"/>
      <p:regular r:id="rId46"/>
      <p:bold r:id="rId4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ebyeol Yu" initials="SY" lastIdx="1" clrIdx="0">
    <p:extLst>
      <p:ext uri="{19B8F6BF-5375-455C-9EA6-DF929625EA0E}">
        <p15:presenceInfo xmlns:p15="http://schemas.microsoft.com/office/powerpoint/2012/main" userId="98481ea3cdcca73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E019"/>
    <a:srgbClr val="720380"/>
    <a:srgbClr val="2C2A2A"/>
    <a:srgbClr val="D9D9D9"/>
    <a:srgbClr val="A8B7DF"/>
    <a:srgbClr val="F7F1E9"/>
    <a:srgbClr val="F8F8F8"/>
    <a:srgbClr val="FEFDFC"/>
    <a:srgbClr val="FFFDFB"/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94103" autoAdjust="0"/>
  </p:normalViewPr>
  <p:slideViewPr>
    <p:cSldViewPr snapToGrid="0" showGuides="1">
      <p:cViewPr varScale="1">
        <p:scale>
          <a:sx n="85" d="100"/>
          <a:sy n="85" d="100"/>
        </p:scale>
        <p:origin x="557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166915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09F3-42FA-4000-BA19-9FDED2BD3142}" type="datetimeFigureOut">
              <a:rPr lang="ko-KR" altLang="en-US" smtClean="0"/>
              <a:t>2022-08-28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169E2-93EA-4F50-8F12-231B5AD0A0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6519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0288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3265324" y="3934843"/>
            <a:ext cx="56613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spc="-300" dirty="0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요리 레시피 사이트 </a:t>
            </a:r>
            <a:r>
              <a:rPr lang="en-US" altLang="ko-KR" sz="4000" b="1" spc="-300" dirty="0" err="1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endParaRPr lang="ko-KR" altLang="en-US" sz="4000" b="1" spc="-300" dirty="0">
              <a:solidFill>
                <a:srgbClr val="72038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811033" y="4737610"/>
            <a:ext cx="25699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김은서 김윤주 박정욱 </a:t>
            </a:r>
            <a:r>
              <a:rPr lang="ko-KR" altLang="en-US" sz="1600" dirty="0" err="1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염동수</a:t>
            </a:r>
            <a:endParaRPr lang="en-US" altLang="ko-KR" sz="1600" dirty="0">
              <a:solidFill>
                <a:srgbClr val="72038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9260" y="171890"/>
            <a:ext cx="2146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2022 JS</a:t>
            </a:r>
            <a:r>
              <a:rPr lang="ko-KR" altLang="en-US" sz="1400" dirty="0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프레임워크 </a:t>
            </a:r>
            <a:r>
              <a:rPr lang="en-US" altLang="ko-KR" sz="1400" dirty="0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sz="1400" dirty="0" err="1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회차</a:t>
            </a:r>
            <a:endParaRPr lang="en-US" altLang="ko-KR" sz="1400" dirty="0">
              <a:solidFill>
                <a:srgbClr val="72038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2F63BB7-23D7-5AA6-9E0B-C6E7008491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765" y="1111971"/>
            <a:ext cx="5327915" cy="377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824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3376399"/>
              </p:ext>
            </p:extLst>
          </p:nvPr>
        </p:nvGraphicFramePr>
        <p:xfrm>
          <a:off x="580390" y="218440"/>
          <a:ext cx="11031220" cy="642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1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475">
                <a:tc rowSpan="3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3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2022.08.25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수정날짜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작성자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박정욱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06695"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l" latinLnBrk="0" hangingPunct="1">
                        <a:buFontTx/>
                        <a:buNone/>
                      </a:pP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여러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약관을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확인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후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동의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>
                        <a:buFontTx/>
                        <a:buNone/>
                      </a:pP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버튼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(radio)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을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선택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>
                        <a:buFontTx/>
                        <a:buNone/>
                      </a:pP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맨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아래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버튼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(radio)를 선      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택하면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전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체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확인</a:t>
                      </a:r>
                      <a:endParaRPr 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>
                        <a:buFontTx/>
                        <a:buNone/>
                      </a:pPr>
                      <a:endParaRPr lang="en-US" altLang="ko-KR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3.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사용자 정보 기입 페이지로 이동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button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텍스트 상자 161"/>
          <p:cNvSpPr txBox="1">
            <a:spLocks/>
          </p:cNvSpPr>
          <p:nvPr/>
        </p:nvSpPr>
        <p:spPr>
          <a:xfrm>
            <a:off x="1709420" y="457200"/>
            <a:ext cx="5428615" cy="6470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3600">
                <a:latin typeface="맑은 고딕" charset="0"/>
                <a:ea typeface="맑은 고딕" charset="0"/>
              </a:rPr>
              <a:t>2-1.회원 가입 약관 확인</a:t>
            </a:r>
            <a:endParaRPr lang="ko-KR" altLang="en-US" sz="3600">
              <a:latin typeface="맑은 고딕" charset="0"/>
              <a:ea typeface="맑은 고딕" charset="0"/>
            </a:endParaRPr>
          </a:p>
        </p:txBody>
      </p:sp>
      <p:sp>
        <p:nvSpPr>
          <p:cNvPr id="4" name="도형 162"/>
          <p:cNvSpPr>
            <a:spLocks/>
          </p:cNvSpPr>
          <p:nvPr/>
        </p:nvSpPr>
        <p:spPr>
          <a:xfrm>
            <a:off x="939165" y="1321435"/>
            <a:ext cx="7161530" cy="5144770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163"/>
          <p:cNvSpPr txBox="1">
            <a:spLocks/>
          </p:cNvSpPr>
          <p:nvPr/>
        </p:nvSpPr>
        <p:spPr>
          <a:xfrm>
            <a:off x="3009265" y="1626235"/>
            <a:ext cx="2572385" cy="5835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164"/>
          <p:cNvSpPr txBox="1">
            <a:spLocks/>
          </p:cNvSpPr>
          <p:nvPr/>
        </p:nvSpPr>
        <p:spPr>
          <a:xfrm>
            <a:off x="3385185" y="1697990"/>
            <a:ext cx="2259330" cy="7270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165"/>
          <p:cNvSpPr txBox="1">
            <a:spLocks/>
          </p:cNvSpPr>
          <p:nvPr/>
        </p:nvSpPr>
        <p:spPr>
          <a:xfrm>
            <a:off x="1575435" y="4573905"/>
            <a:ext cx="628015" cy="50355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도형 166"/>
          <p:cNvSpPr>
            <a:spLocks/>
          </p:cNvSpPr>
          <p:nvPr/>
        </p:nvSpPr>
        <p:spPr>
          <a:xfrm>
            <a:off x="3232785" y="1384300"/>
            <a:ext cx="2205990" cy="870585"/>
          </a:xfrm>
          <a:prstGeom prst="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이용약관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도형 167"/>
          <p:cNvSpPr>
            <a:spLocks/>
          </p:cNvSpPr>
          <p:nvPr/>
        </p:nvSpPr>
        <p:spPr>
          <a:xfrm>
            <a:off x="3232785" y="3256915"/>
            <a:ext cx="2205990" cy="870585"/>
          </a:xfrm>
          <a:prstGeom prst="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위치 기반 서비스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도형 168"/>
          <p:cNvSpPr>
            <a:spLocks/>
          </p:cNvSpPr>
          <p:nvPr/>
        </p:nvSpPr>
        <p:spPr>
          <a:xfrm>
            <a:off x="3232785" y="2315845"/>
            <a:ext cx="2205990" cy="870585"/>
          </a:xfrm>
          <a:prstGeom prst="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개인정보 제공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1" name="도형 169"/>
          <p:cNvSpPr>
            <a:spLocks/>
          </p:cNvSpPr>
          <p:nvPr/>
        </p:nvSpPr>
        <p:spPr>
          <a:xfrm>
            <a:off x="3232785" y="4206875"/>
            <a:ext cx="2205990" cy="870585"/>
          </a:xfrm>
          <a:prstGeom prst="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광고/홍보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도형 170"/>
          <p:cNvSpPr>
            <a:spLocks/>
          </p:cNvSpPr>
          <p:nvPr/>
        </p:nvSpPr>
        <p:spPr>
          <a:xfrm>
            <a:off x="5580380" y="3740150"/>
            <a:ext cx="297815" cy="306705"/>
          </a:xfrm>
          <a:prstGeom prst="donut">
            <a:avLst/>
          </a:prstGeom>
          <a:solidFill>
            <a:schemeClr val="tx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도형 171"/>
          <p:cNvSpPr>
            <a:spLocks/>
          </p:cNvSpPr>
          <p:nvPr/>
        </p:nvSpPr>
        <p:spPr>
          <a:xfrm>
            <a:off x="5581015" y="2844800"/>
            <a:ext cx="297815" cy="306705"/>
          </a:xfrm>
          <a:prstGeom prst="donut">
            <a:avLst/>
          </a:prstGeom>
          <a:solidFill>
            <a:schemeClr val="tx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4" name="도형 172"/>
          <p:cNvSpPr>
            <a:spLocks/>
          </p:cNvSpPr>
          <p:nvPr/>
        </p:nvSpPr>
        <p:spPr>
          <a:xfrm>
            <a:off x="5580380" y="1903730"/>
            <a:ext cx="297815" cy="306705"/>
          </a:xfrm>
          <a:prstGeom prst="donut">
            <a:avLst/>
          </a:prstGeom>
          <a:solidFill>
            <a:schemeClr val="tx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5" name="도형 173"/>
          <p:cNvSpPr>
            <a:spLocks/>
          </p:cNvSpPr>
          <p:nvPr/>
        </p:nvSpPr>
        <p:spPr>
          <a:xfrm>
            <a:off x="5580380" y="4726305"/>
            <a:ext cx="297815" cy="306705"/>
          </a:xfrm>
          <a:prstGeom prst="donut">
            <a:avLst/>
          </a:prstGeom>
          <a:solidFill>
            <a:schemeClr val="tx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6" name="도형 174"/>
          <p:cNvSpPr>
            <a:spLocks/>
          </p:cNvSpPr>
          <p:nvPr/>
        </p:nvSpPr>
        <p:spPr>
          <a:xfrm>
            <a:off x="3232785" y="5826989"/>
            <a:ext cx="986790" cy="5207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rgbClr val="2C2A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dirty="0" err="1">
                <a:solidFill>
                  <a:srgbClr val="2C2A2A"/>
                </a:solidFill>
                <a:latin typeface="맑은 고딕" charset="0"/>
                <a:ea typeface="맑은 고딕" charset="0"/>
              </a:rPr>
              <a:t>취소</a:t>
            </a:r>
            <a:endParaRPr lang="ko-KR" altLang="en-US" sz="1800" dirty="0">
              <a:solidFill>
                <a:srgbClr val="2C2A2A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도형 175"/>
          <p:cNvSpPr>
            <a:spLocks/>
          </p:cNvSpPr>
          <p:nvPr/>
        </p:nvSpPr>
        <p:spPr>
          <a:xfrm>
            <a:off x="4451350" y="5820410"/>
            <a:ext cx="987425" cy="521335"/>
          </a:xfrm>
          <a:prstGeom prst="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dirty="0" err="1">
                <a:solidFill>
                  <a:schemeClr val="tx1"/>
                </a:solidFill>
                <a:latin typeface="맑은 고딕" charset="0"/>
                <a:ea typeface="맑은 고딕" charset="0"/>
              </a:rPr>
              <a:t>확인</a:t>
            </a:r>
            <a:endParaRPr lang="ko-KR" altLang="en-US" sz="1800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8" name="도형 176"/>
          <p:cNvSpPr>
            <a:spLocks/>
          </p:cNvSpPr>
          <p:nvPr/>
        </p:nvSpPr>
        <p:spPr>
          <a:xfrm>
            <a:off x="3223895" y="5183505"/>
            <a:ext cx="2205355" cy="592455"/>
          </a:xfrm>
          <a:prstGeom prst="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확인전체 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9" name="도형 177"/>
          <p:cNvSpPr>
            <a:spLocks/>
          </p:cNvSpPr>
          <p:nvPr/>
        </p:nvSpPr>
        <p:spPr>
          <a:xfrm>
            <a:off x="5580380" y="5416550"/>
            <a:ext cx="297815" cy="306705"/>
          </a:xfrm>
          <a:prstGeom prst="donut">
            <a:avLst/>
          </a:prstGeom>
          <a:solidFill>
            <a:schemeClr val="tx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0" name="텍스트 상자 178"/>
          <p:cNvSpPr txBox="1">
            <a:spLocks/>
          </p:cNvSpPr>
          <p:nvPr/>
        </p:nvSpPr>
        <p:spPr>
          <a:xfrm>
            <a:off x="8474710" y="219075"/>
            <a:ext cx="1183640" cy="3403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endParaRPr lang="ko-KR" altLang="en-US" sz="1600" b="1">
              <a:latin typeface="맑은 고딕" charset="0"/>
              <a:ea typeface="맑은 고딕" charset="0"/>
            </a:endParaRPr>
          </a:p>
        </p:txBody>
      </p:sp>
      <p:sp>
        <p:nvSpPr>
          <p:cNvPr id="21" name="도형 67">
            <a:extLst>
              <a:ext uri="{FF2B5EF4-FFF2-40B4-BE49-F238E27FC236}">
                <a16:creationId xmlns:a16="http://schemas.microsoft.com/office/drawing/2014/main" id="{601ADFB6-F85C-6482-47FE-B5DF1C6BF3AD}"/>
              </a:ext>
            </a:extLst>
          </p:cNvPr>
          <p:cNvSpPr>
            <a:spLocks/>
          </p:cNvSpPr>
          <p:nvPr/>
        </p:nvSpPr>
        <p:spPr>
          <a:xfrm>
            <a:off x="3009265" y="1371292"/>
            <a:ext cx="339725" cy="336550"/>
          </a:xfrm>
          <a:prstGeom prst="ellipse">
            <a:avLst/>
          </a:prstGeom>
          <a:solidFill>
            <a:srgbClr val="FF1300"/>
          </a:solidFill>
          <a:ln w="0">
            <a:noFill/>
            <a:prstDash/>
          </a:ln>
        </p:spPr>
        <p:txBody>
          <a:bodyPr vert="horz" wrap="none" lIns="0" tIns="0" rIns="0" bIns="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600" b="1">
                <a:solidFill>
                  <a:srgbClr val="FFFFFF"/>
                </a:solidFill>
                <a:latin typeface="Calibri" charset="0"/>
                <a:ea typeface="맑은 고딕" charset="0"/>
              </a:rPr>
              <a:t>1</a:t>
            </a:r>
            <a:endParaRPr lang="ko-KR" altLang="en-US" sz="1600" b="1">
              <a:solidFill>
                <a:srgbClr val="FFFFFF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22" name="도형 67">
            <a:extLst>
              <a:ext uri="{FF2B5EF4-FFF2-40B4-BE49-F238E27FC236}">
                <a16:creationId xmlns:a16="http://schemas.microsoft.com/office/drawing/2014/main" id="{B255242C-5AE1-5F8C-459A-0FD4B18DADF8}"/>
              </a:ext>
            </a:extLst>
          </p:cNvPr>
          <p:cNvSpPr>
            <a:spLocks/>
          </p:cNvSpPr>
          <p:nvPr/>
        </p:nvSpPr>
        <p:spPr>
          <a:xfrm>
            <a:off x="2974974" y="5006957"/>
            <a:ext cx="339725" cy="336550"/>
          </a:xfrm>
          <a:prstGeom prst="ellipse">
            <a:avLst/>
          </a:prstGeom>
          <a:solidFill>
            <a:srgbClr val="FF1300"/>
          </a:solidFill>
          <a:ln w="0">
            <a:noFill/>
            <a:prstDash/>
          </a:ln>
        </p:spPr>
        <p:txBody>
          <a:bodyPr vert="horz" wrap="none" lIns="0" tIns="0" rIns="0" bIns="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600" b="1" dirty="0">
                <a:solidFill>
                  <a:srgbClr val="FFFFFF"/>
                </a:solidFill>
                <a:latin typeface="Calibri" charset="0"/>
                <a:ea typeface="맑은 고딕" charset="0"/>
              </a:rPr>
              <a:t>2</a:t>
            </a:r>
            <a:endParaRPr lang="ko-KR" altLang="en-US" sz="1600" b="1" dirty="0">
              <a:solidFill>
                <a:srgbClr val="FFFFFF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23" name="도형 67">
            <a:extLst>
              <a:ext uri="{FF2B5EF4-FFF2-40B4-BE49-F238E27FC236}">
                <a16:creationId xmlns:a16="http://schemas.microsoft.com/office/drawing/2014/main" id="{37D4E1FB-FD4D-7E9E-9B3F-FC55891F9312}"/>
              </a:ext>
            </a:extLst>
          </p:cNvPr>
          <p:cNvSpPr>
            <a:spLocks/>
          </p:cNvSpPr>
          <p:nvPr/>
        </p:nvSpPr>
        <p:spPr>
          <a:xfrm>
            <a:off x="4326572" y="5649577"/>
            <a:ext cx="339725" cy="336550"/>
          </a:xfrm>
          <a:prstGeom prst="ellipse">
            <a:avLst/>
          </a:prstGeom>
          <a:solidFill>
            <a:srgbClr val="FF1300"/>
          </a:solidFill>
          <a:ln w="0">
            <a:noFill/>
            <a:prstDash/>
          </a:ln>
        </p:spPr>
        <p:txBody>
          <a:bodyPr vert="horz" wrap="none" lIns="0" tIns="0" rIns="0" bIns="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600" b="1" dirty="0">
                <a:solidFill>
                  <a:srgbClr val="FFFFFF"/>
                </a:solidFill>
                <a:latin typeface="Calibri" charset="0"/>
                <a:ea typeface="맑은 고딕" charset="0"/>
              </a:rPr>
              <a:t>3</a:t>
            </a:r>
            <a:endParaRPr lang="ko-KR" altLang="en-US" sz="1600" b="1" dirty="0">
              <a:solidFill>
                <a:srgbClr val="FFFFFF"/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8936177"/>
              </p:ext>
            </p:extLst>
          </p:nvPr>
        </p:nvGraphicFramePr>
        <p:xfrm>
          <a:off x="580390" y="218440"/>
          <a:ext cx="11031220" cy="642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1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475">
                <a:tc rowSpan="3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3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2022.08.25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수정날짜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2022.08.28</a:t>
                      </a:r>
                      <a:endParaRPr lang="ko-KR" altLang="en-US" sz="1800" b="1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작성자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박정욱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06695"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l" latinLnBrk="0" hangingPunct="1">
                        <a:buFontTx/>
                        <a:buNone/>
                      </a:pPr>
                      <a:r>
                        <a:rPr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</a:t>
                      </a:r>
                      <a:r>
                        <a:rPr lang="en-US"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사용자 정보 기입 </a:t>
                      </a:r>
                      <a:r>
                        <a:rPr lang="en-US" altLang="ko-KR"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text</a:t>
                      </a:r>
                    </a:p>
                    <a:p>
                      <a:pPr marL="0" indent="0" algn="l" latinLnBrk="0" hangingPunct="1">
                        <a:buFontTx/>
                        <a:buNone/>
                      </a:pPr>
                      <a:r>
                        <a:rPr lang="en-US" altLang="ko-KR"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</a:t>
                      </a:r>
                      <a:r>
                        <a:rPr lang="ko-KR" altLang="en-US"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중복 확인 </a:t>
                      </a:r>
                      <a:r>
                        <a:rPr lang="en-US" altLang="ko-KR"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button</a:t>
                      </a:r>
                      <a:endParaRPr lang="ko-KR" altLang="en-US" sz="175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>
                        <a:buFontTx/>
                        <a:buNone/>
                      </a:pPr>
                      <a:r>
                        <a:rPr lang="en-US"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</a:t>
                      </a:r>
                      <a:r>
                        <a:rPr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sz="175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성별</a:t>
                      </a:r>
                      <a:r>
                        <a:rPr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75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선택</a:t>
                      </a:r>
                      <a:r>
                        <a:rPr lang="en-US"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radio button</a:t>
                      </a:r>
                      <a:endParaRPr lang="ko-KR" altLang="en-US" sz="175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>
                        <a:buFontTx/>
                        <a:buNone/>
                      </a:pPr>
                      <a:endParaRPr lang="ko-KR" altLang="en-US" sz="175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>
                        <a:buFontTx/>
                        <a:buNone/>
                      </a:pPr>
                      <a:r>
                        <a:rPr lang="en-US"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4</a:t>
                      </a:r>
                      <a:r>
                        <a:rPr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sz="175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회원가입</a:t>
                      </a:r>
                      <a:r>
                        <a:rPr lang="en-US" sz="175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button</a:t>
                      </a:r>
                      <a:endParaRPr lang="ko-KR" altLang="en-US" sz="175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텍스트 상자 101"/>
          <p:cNvSpPr txBox="1">
            <a:spLocks/>
          </p:cNvSpPr>
          <p:nvPr/>
        </p:nvSpPr>
        <p:spPr>
          <a:xfrm>
            <a:off x="1709420" y="457200"/>
            <a:ext cx="5428615" cy="6470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3600" dirty="0">
                <a:latin typeface="맑은 고딕" charset="0"/>
                <a:ea typeface="맑은 고딕" charset="0"/>
              </a:rPr>
              <a:t>2-2. </a:t>
            </a:r>
            <a:r>
              <a:rPr sz="3600" dirty="0" err="1">
                <a:latin typeface="맑은 고딕" charset="0"/>
                <a:ea typeface="맑은 고딕" charset="0"/>
              </a:rPr>
              <a:t>회원가입</a:t>
            </a:r>
            <a:r>
              <a:rPr lang="en-US" sz="3600" dirty="0">
                <a:latin typeface="맑은 고딕" charset="0"/>
                <a:ea typeface="맑은 고딕" charset="0"/>
              </a:rPr>
              <a:t> </a:t>
            </a:r>
            <a:r>
              <a:rPr lang="ko-KR" altLang="en-US" sz="3600" dirty="0">
                <a:latin typeface="맑은 고딕" charset="0"/>
                <a:ea typeface="맑은 고딕" charset="0"/>
              </a:rPr>
              <a:t>페이지</a:t>
            </a:r>
          </a:p>
        </p:txBody>
      </p:sp>
      <p:sp>
        <p:nvSpPr>
          <p:cNvPr id="4" name="도형 102"/>
          <p:cNvSpPr>
            <a:spLocks/>
          </p:cNvSpPr>
          <p:nvPr/>
        </p:nvSpPr>
        <p:spPr>
          <a:xfrm>
            <a:off x="939165" y="1321435"/>
            <a:ext cx="7161530" cy="5144770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103"/>
          <p:cNvSpPr txBox="1">
            <a:spLocks/>
          </p:cNvSpPr>
          <p:nvPr/>
        </p:nvSpPr>
        <p:spPr>
          <a:xfrm>
            <a:off x="3009265" y="1626235"/>
            <a:ext cx="2572385" cy="5835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104"/>
          <p:cNvSpPr txBox="1">
            <a:spLocks/>
          </p:cNvSpPr>
          <p:nvPr/>
        </p:nvSpPr>
        <p:spPr>
          <a:xfrm>
            <a:off x="3385185" y="1697990"/>
            <a:ext cx="2259330" cy="7270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7" name="도형 105"/>
          <p:cNvSpPr>
            <a:spLocks/>
          </p:cNvSpPr>
          <p:nvPr/>
        </p:nvSpPr>
        <p:spPr>
          <a:xfrm>
            <a:off x="3008630" y="1365885"/>
            <a:ext cx="2439035" cy="43243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아이디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도형 106"/>
          <p:cNvSpPr>
            <a:spLocks/>
          </p:cNvSpPr>
          <p:nvPr/>
        </p:nvSpPr>
        <p:spPr>
          <a:xfrm>
            <a:off x="5580380" y="1455420"/>
            <a:ext cx="880110" cy="351790"/>
          </a:xfrm>
          <a:prstGeom prst="roundRect">
            <a:avLst/>
          </a:prstGeom>
          <a:solidFill>
            <a:srgbClr val="D9D9D9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200" b="1" dirty="0" err="1">
                <a:solidFill>
                  <a:schemeClr val="tx1"/>
                </a:solidFill>
                <a:latin typeface="맑은 고딕" charset="0"/>
                <a:ea typeface="맑은 고딕" charset="0"/>
              </a:rPr>
              <a:t>중복확인</a:t>
            </a:r>
            <a:endParaRPr lang="ko-KR" altLang="en-US" sz="1200" b="1" dirty="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도형 107"/>
          <p:cNvSpPr>
            <a:spLocks/>
          </p:cNvSpPr>
          <p:nvPr/>
        </p:nvSpPr>
        <p:spPr>
          <a:xfrm>
            <a:off x="5580380" y="3606800"/>
            <a:ext cx="880110" cy="351155"/>
          </a:xfrm>
          <a:prstGeom prst="roundRect">
            <a:avLst/>
          </a:prstGeom>
          <a:solidFill>
            <a:srgbClr val="D9D9D9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200" b="1">
                <a:solidFill>
                  <a:schemeClr val="tx1"/>
                </a:solidFill>
                <a:latin typeface="맑은 고딕" charset="0"/>
                <a:ea typeface="맑은 고딕" charset="0"/>
              </a:rPr>
              <a:t>중복확인</a:t>
            </a:r>
            <a:endParaRPr lang="ko-KR" altLang="en-US" sz="12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도형 108"/>
          <p:cNvSpPr>
            <a:spLocks/>
          </p:cNvSpPr>
          <p:nvPr/>
        </p:nvSpPr>
        <p:spPr>
          <a:xfrm>
            <a:off x="3009900" y="5380355"/>
            <a:ext cx="440055" cy="440690"/>
          </a:xfrm>
          <a:prstGeom prst="don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1" name="도형 109"/>
          <p:cNvSpPr>
            <a:spLocks/>
          </p:cNvSpPr>
          <p:nvPr/>
        </p:nvSpPr>
        <p:spPr>
          <a:xfrm>
            <a:off x="4425315" y="5390515"/>
            <a:ext cx="440055" cy="440690"/>
          </a:xfrm>
          <a:prstGeom prst="donu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2" name="텍스트 상자 110"/>
          <p:cNvSpPr txBox="1">
            <a:spLocks/>
          </p:cNvSpPr>
          <p:nvPr/>
        </p:nvSpPr>
        <p:spPr>
          <a:xfrm>
            <a:off x="1575435" y="4573905"/>
            <a:ext cx="628015" cy="50355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도형 111"/>
          <p:cNvSpPr>
            <a:spLocks/>
          </p:cNvSpPr>
          <p:nvPr/>
        </p:nvSpPr>
        <p:spPr>
          <a:xfrm>
            <a:off x="3008630" y="1912620"/>
            <a:ext cx="2439035" cy="43243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패스워드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도형 112"/>
          <p:cNvSpPr>
            <a:spLocks/>
          </p:cNvSpPr>
          <p:nvPr/>
        </p:nvSpPr>
        <p:spPr>
          <a:xfrm>
            <a:off x="3008630" y="3552825"/>
            <a:ext cx="2439035" cy="43243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이메일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5" name="도형 113"/>
          <p:cNvSpPr>
            <a:spLocks/>
          </p:cNvSpPr>
          <p:nvPr/>
        </p:nvSpPr>
        <p:spPr>
          <a:xfrm>
            <a:off x="3008630" y="2450465"/>
            <a:ext cx="2439035" cy="43243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패스워드 확인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6" name="도형 114"/>
          <p:cNvSpPr>
            <a:spLocks/>
          </p:cNvSpPr>
          <p:nvPr/>
        </p:nvSpPr>
        <p:spPr>
          <a:xfrm>
            <a:off x="3026410" y="2996565"/>
            <a:ext cx="2439035" cy="43243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이름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7" name="도형 115"/>
          <p:cNvSpPr>
            <a:spLocks/>
          </p:cNvSpPr>
          <p:nvPr/>
        </p:nvSpPr>
        <p:spPr>
          <a:xfrm>
            <a:off x="3008630" y="4699635"/>
            <a:ext cx="2439035" cy="43243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YYYY/MM/DD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8" name="도형 116"/>
          <p:cNvSpPr>
            <a:spLocks/>
          </p:cNvSpPr>
          <p:nvPr/>
        </p:nvSpPr>
        <p:spPr>
          <a:xfrm>
            <a:off x="3008630" y="4117340"/>
            <a:ext cx="2439035" cy="43243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주소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9" name="텍스트 상자 117"/>
          <p:cNvSpPr txBox="1">
            <a:spLocks/>
          </p:cNvSpPr>
          <p:nvPr/>
        </p:nvSpPr>
        <p:spPr>
          <a:xfrm>
            <a:off x="3618230" y="5461000"/>
            <a:ext cx="673100" cy="3403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남자</a:t>
            </a:r>
            <a:endParaRPr lang="ko-KR" altLang="en-US" sz="1600">
              <a:latin typeface="맑은 고딕" charset="0"/>
              <a:ea typeface="맑은 고딕" charset="0"/>
            </a:endParaRPr>
          </a:p>
        </p:txBody>
      </p:sp>
      <p:sp>
        <p:nvSpPr>
          <p:cNvPr id="20" name="텍스트 상자 118"/>
          <p:cNvSpPr txBox="1">
            <a:spLocks/>
          </p:cNvSpPr>
          <p:nvPr/>
        </p:nvSpPr>
        <p:spPr>
          <a:xfrm>
            <a:off x="4971415" y="5443220"/>
            <a:ext cx="673100" cy="34036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여자</a:t>
            </a:r>
            <a:endParaRPr lang="ko-KR" altLang="en-US" sz="1600">
              <a:latin typeface="맑은 고딕" charset="0"/>
              <a:ea typeface="맑은 고딕" charset="0"/>
            </a:endParaRPr>
          </a:p>
        </p:txBody>
      </p:sp>
      <p:sp>
        <p:nvSpPr>
          <p:cNvPr id="21" name="도형 119"/>
          <p:cNvSpPr>
            <a:spLocks/>
          </p:cNvSpPr>
          <p:nvPr/>
        </p:nvSpPr>
        <p:spPr>
          <a:xfrm>
            <a:off x="3008630" y="5980430"/>
            <a:ext cx="2439035" cy="432435"/>
          </a:xfrm>
          <a:prstGeom prst="roundRect">
            <a:avLst/>
          </a:prstGeom>
          <a:solidFill>
            <a:srgbClr val="D9D9D9"/>
          </a:solidFill>
          <a:ln w="19050">
            <a:solidFill>
              <a:srgbClr val="2C2A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회원가입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2" name="도형 67">
            <a:extLst>
              <a:ext uri="{FF2B5EF4-FFF2-40B4-BE49-F238E27FC236}">
                <a16:creationId xmlns:a16="http://schemas.microsoft.com/office/drawing/2014/main" id="{BEC4E2D5-F400-2F76-0464-D436DE147B39}"/>
              </a:ext>
            </a:extLst>
          </p:cNvPr>
          <p:cNvSpPr>
            <a:spLocks/>
          </p:cNvSpPr>
          <p:nvPr/>
        </p:nvSpPr>
        <p:spPr>
          <a:xfrm>
            <a:off x="2706052" y="1204278"/>
            <a:ext cx="339725" cy="336550"/>
          </a:xfrm>
          <a:prstGeom prst="ellipse">
            <a:avLst/>
          </a:prstGeom>
          <a:solidFill>
            <a:srgbClr val="FF1300"/>
          </a:solidFill>
          <a:ln w="0">
            <a:noFill/>
            <a:prstDash/>
          </a:ln>
        </p:spPr>
        <p:txBody>
          <a:bodyPr vert="horz" wrap="none" lIns="0" tIns="0" rIns="0" bIns="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600" b="1">
                <a:solidFill>
                  <a:srgbClr val="FFFFFF"/>
                </a:solidFill>
                <a:latin typeface="Calibri" charset="0"/>
                <a:ea typeface="맑은 고딕" charset="0"/>
              </a:rPr>
              <a:t>1</a:t>
            </a:r>
            <a:endParaRPr lang="ko-KR" altLang="en-US" sz="1600" b="1">
              <a:solidFill>
                <a:srgbClr val="FFFFFF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23" name="도형 67">
            <a:extLst>
              <a:ext uri="{FF2B5EF4-FFF2-40B4-BE49-F238E27FC236}">
                <a16:creationId xmlns:a16="http://schemas.microsoft.com/office/drawing/2014/main" id="{8CF9635D-D416-1642-3D38-7C178BCB0F2D}"/>
              </a:ext>
            </a:extLst>
          </p:cNvPr>
          <p:cNvSpPr>
            <a:spLocks/>
          </p:cNvSpPr>
          <p:nvPr/>
        </p:nvSpPr>
        <p:spPr>
          <a:xfrm>
            <a:off x="5474652" y="1222693"/>
            <a:ext cx="339725" cy="336550"/>
          </a:xfrm>
          <a:prstGeom prst="ellipse">
            <a:avLst/>
          </a:prstGeom>
          <a:solidFill>
            <a:srgbClr val="FF1300"/>
          </a:solidFill>
          <a:ln w="0">
            <a:noFill/>
            <a:prstDash/>
          </a:ln>
        </p:spPr>
        <p:txBody>
          <a:bodyPr vert="horz" wrap="none" lIns="0" tIns="0" rIns="0" bIns="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600" b="1" dirty="0">
                <a:solidFill>
                  <a:srgbClr val="FFFFFF"/>
                </a:solidFill>
                <a:latin typeface="Calibri" charset="0"/>
                <a:ea typeface="맑은 고딕" charset="0"/>
              </a:rPr>
              <a:t>2</a:t>
            </a:r>
            <a:endParaRPr lang="ko-KR" altLang="en-US" sz="1600" b="1" dirty="0">
              <a:solidFill>
                <a:srgbClr val="FFFFFF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24" name="도형 67">
            <a:extLst>
              <a:ext uri="{FF2B5EF4-FFF2-40B4-BE49-F238E27FC236}">
                <a16:creationId xmlns:a16="http://schemas.microsoft.com/office/drawing/2014/main" id="{8FC53442-5374-3FF5-016B-B42DAD21EFFD}"/>
              </a:ext>
            </a:extLst>
          </p:cNvPr>
          <p:cNvSpPr>
            <a:spLocks/>
          </p:cNvSpPr>
          <p:nvPr/>
        </p:nvSpPr>
        <p:spPr>
          <a:xfrm>
            <a:off x="2711506" y="5212080"/>
            <a:ext cx="339725" cy="336550"/>
          </a:xfrm>
          <a:prstGeom prst="ellipse">
            <a:avLst/>
          </a:prstGeom>
          <a:solidFill>
            <a:srgbClr val="FF1300"/>
          </a:solidFill>
          <a:ln w="0">
            <a:noFill/>
            <a:prstDash/>
          </a:ln>
        </p:spPr>
        <p:txBody>
          <a:bodyPr vert="horz" wrap="none" lIns="0" tIns="0" rIns="0" bIns="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600" b="1" dirty="0">
                <a:solidFill>
                  <a:srgbClr val="FFFFFF"/>
                </a:solidFill>
                <a:latin typeface="Calibri" charset="0"/>
                <a:ea typeface="맑은 고딕" charset="0"/>
              </a:rPr>
              <a:t>3</a:t>
            </a:r>
            <a:endParaRPr lang="ko-KR" altLang="en-US" sz="1600" b="1" dirty="0">
              <a:solidFill>
                <a:srgbClr val="FFFFFF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25" name="도형 67">
            <a:extLst>
              <a:ext uri="{FF2B5EF4-FFF2-40B4-BE49-F238E27FC236}">
                <a16:creationId xmlns:a16="http://schemas.microsoft.com/office/drawing/2014/main" id="{A690C686-765C-2F0A-DE99-864D5BB4C426}"/>
              </a:ext>
            </a:extLst>
          </p:cNvPr>
          <p:cNvSpPr>
            <a:spLocks/>
          </p:cNvSpPr>
          <p:nvPr/>
        </p:nvSpPr>
        <p:spPr>
          <a:xfrm>
            <a:off x="2702391" y="5848032"/>
            <a:ext cx="339725" cy="336550"/>
          </a:xfrm>
          <a:prstGeom prst="ellipse">
            <a:avLst/>
          </a:prstGeom>
          <a:solidFill>
            <a:srgbClr val="FF1300"/>
          </a:solidFill>
          <a:ln w="0">
            <a:noFill/>
            <a:prstDash/>
          </a:ln>
        </p:spPr>
        <p:txBody>
          <a:bodyPr vert="horz" wrap="none" lIns="0" tIns="0" rIns="0" bIns="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600" b="1" dirty="0">
                <a:solidFill>
                  <a:srgbClr val="FFFFFF"/>
                </a:solidFill>
                <a:latin typeface="Calibri" charset="0"/>
                <a:ea typeface="맑은 고딕" charset="0"/>
              </a:rPr>
              <a:t>4</a:t>
            </a:r>
            <a:endParaRPr lang="ko-KR" altLang="en-US" sz="1600" b="1" dirty="0">
              <a:solidFill>
                <a:srgbClr val="FFFFFF"/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/>
          <p:cNvGraphicFramePr>
            <a:graphicFrameLocks noGrp="1"/>
          </p:cNvGraphicFramePr>
          <p:nvPr/>
        </p:nvGraphicFramePr>
        <p:xfrm>
          <a:off x="707390" y="142875"/>
          <a:ext cx="11031220" cy="64198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1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3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작성일자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2022년 8월 25일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수정날짜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작성자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염동수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06695"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아이디</a:t>
                      </a: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</a:t>
                      </a: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칸</a:t>
                      </a: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-&gt; input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태그</a:t>
                      </a: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활용</a:t>
                      </a: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로그인</a:t>
                      </a: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-&gt; input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버튼</a:t>
                      </a: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태그</a:t>
                      </a: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활용</a:t>
                      </a: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3.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회원가입</a:t>
                      </a: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-&gt; input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버튼</a:t>
                      </a: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태그</a:t>
                      </a:r>
                      <a:r>
                        <a:rPr sz="16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6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활용</a:t>
                      </a:r>
                      <a:endParaRPr lang="ko-KR" altLang="en-US" sz="16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텍스트 상자 3"/>
          <p:cNvSpPr txBox="1">
            <a:spLocks/>
          </p:cNvSpPr>
          <p:nvPr/>
        </p:nvSpPr>
        <p:spPr>
          <a:xfrm>
            <a:off x="1901825" y="372110"/>
            <a:ext cx="5362575" cy="6470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3600">
                <a:latin typeface="맑은 고딕" charset="0"/>
                <a:ea typeface="맑은 고딕" charset="0"/>
              </a:rPr>
              <a:t>3. 로그인 페이지</a:t>
            </a:r>
            <a:endParaRPr lang="ko-KR" altLang="en-US" sz="3600">
              <a:latin typeface="맑은 고딕" charset="0"/>
              <a:ea typeface="맑은 고딕" charset="0"/>
            </a:endParaRPr>
          </a:p>
        </p:txBody>
      </p:sp>
      <p:sp>
        <p:nvSpPr>
          <p:cNvPr id="4" name="도형 4"/>
          <p:cNvSpPr>
            <a:spLocks/>
          </p:cNvSpPr>
          <p:nvPr/>
        </p:nvSpPr>
        <p:spPr>
          <a:xfrm>
            <a:off x="1048385" y="1379855"/>
            <a:ext cx="7161530" cy="4965700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" name="도형 5"/>
          <p:cNvSpPr>
            <a:spLocks/>
          </p:cNvSpPr>
          <p:nvPr/>
        </p:nvSpPr>
        <p:spPr>
          <a:xfrm>
            <a:off x="2767965" y="3091180"/>
            <a:ext cx="3564890" cy="510540"/>
          </a:xfrm>
          <a:prstGeom prst="roundRect">
            <a:avLst/>
          </a:prstGeom>
          <a:ln>
            <a:solidFill>
              <a:srgbClr val="2C2A2A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아이디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6"/>
          <p:cNvSpPr txBox="1">
            <a:spLocks/>
          </p:cNvSpPr>
          <p:nvPr/>
        </p:nvSpPr>
        <p:spPr>
          <a:xfrm>
            <a:off x="3624580" y="1961515"/>
            <a:ext cx="1901190" cy="5867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3200">
                <a:latin typeface="맑은 고딕" charset="0"/>
                <a:ea typeface="맑은 고딕" charset="0"/>
              </a:rPr>
              <a:t>로그인</a:t>
            </a:r>
            <a:endParaRPr lang="ko-KR" altLang="en-US" sz="3200">
              <a:latin typeface="맑은 고딕" charset="0"/>
              <a:ea typeface="맑은 고딕" charset="0"/>
            </a:endParaRPr>
          </a:p>
        </p:txBody>
      </p:sp>
      <p:sp>
        <p:nvSpPr>
          <p:cNvPr id="7" name="도형 7"/>
          <p:cNvSpPr>
            <a:spLocks/>
          </p:cNvSpPr>
          <p:nvPr/>
        </p:nvSpPr>
        <p:spPr>
          <a:xfrm>
            <a:off x="2764790" y="3721735"/>
            <a:ext cx="3564890" cy="510540"/>
          </a:xfrm>
          <a:prstGeom prst="roundRect">
            <a:avLst/>
          </a:prstGeom>
          <a:ln>
            <a:solidFill>
              <a:srgbClr val="2C2A2A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비밀번호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텍스트 상자 8"/>
          <p:cNvSpPr txBox="1">
            <a:spLocks/>
          </p:cNvSpPr>
          <p:nvPr/>
        </p:nvSpPr>
        <p:spPr>
          <a:xfrm>
            <a:off x="4431665" y="4282440"/>
            <a:ext cx="1006475" cy="26289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100">
                <a:latin typeface="맑은 고딕" charset="0"/>
                <a:ea typeface="맑은 고딕" charset="0"/>
              </a:rPr>
              <a:t>아이디 찾기</a:t>
            </a:r>
            <a:endParaRPr lang="ko-KR" altLang="en-US" sz="1100">
              <a:latin typeface="맑은 고딕" charset="0"/>
              <a:ea typeface="맑은 고딕" charset="0"/>
            </a:endParaRPr>
          </a:p>
        </p:txBody>
      </p:sp>
      <p:sp>
        <p:nvSpPr>
          <p:cNvPr id="9" name="텍스트 상자 9"/>
          <p:cNvSpPr txBox="1">
            <a:spLocks/>
          </p:cNvSpPr>
          <p:nvPr/>
        </p:nvSpPr>
        <p:spPr>
          <a:xfrm>
            <a:off x="5260975" y="4279265"/>
            <a:ext cx="1070610" cy="26289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100">
                <a:latin typeface="맑은 고딕" charset="0"/>
                <a:ea typeface="맑은 고딕" charset="0"/>
              </a:rPr>
              <a:t>비밀번호 찾기</a:t>
            </a:r>
            <a:endParaRPr lang="ko-KR" altLang="en-US" sz="1100">
              <a:latin typeface="맑은 고딕" charset="0"/>
              <a:ea typeface="맑은 고딕" charset="0"/>
            </a:endParaRPr>
          </a:p>
        </p:txBody>
      </p:sp>
      <p:sp>
        <p:nvSpPr>
          <p:cNvPr id="10" name="도형 10"/>
          <p:cNvSpPr>
            <a:spLocks/>
          </p:cNvSpPr>
          <p:nvPr/>
        </p:nvSpPr>
        <p:spPr>
          <a:xfrm>
            <a:off x="2799080" y="4625340"/>
            <a:ext cx="3564890" cy="510540"/>
          </a:xfrm>
          <a:prstGeom prst="roundRect">
            <a:avLst/>
          </a:prstGeom>
          <a:gradFill>
            <a:gsLst>
              <a:gs pos="0">
                <a:srgbClr val="A8B7DF"/>
              </a:gs>
              <a:gs pos="50000">
                <a:srgbClr val="A8B7DF"/>
              </a:gs>
              <a:gs pos="100000">
                <a:srgbClr val="A8B7DF"/>
              </a:gs>
            </a:gsLst>
          </a:gradFill>
          <a:ln>
            <a:solidFill>
              <a:srgbClr val="2C2A2A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로그인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1" name="도형 11"/>
          <p:cNvSpPr>
            <a:spLocks/>
          </p:cNvSpPr>
          <p:nvPr/>
        </p:nvSpPr>
        <p:spPr>
          <a:xfrm>
            <a:off x="2799080" y="5270500"/>
            <a:ext cx="3564890" cy="510540"/>
          </a:xfrm>
          <a:prstGeom prst="roundRect">
            <a:avLst/>
          </a:prstGeom>
          <a:gradFill>
            <a:gsLst>
              <a:gs pos="0">
                <a:srgbClr val="D9D9D9"/>
              </a:gs>
              <a:gs pos="50000">
                <a:srgbClr val="D9D9D9"/>
              </a:gs>
              <a:gs pos="100000">
                <a:srgbClr val="D9D9D9"/>
              </a:gs>
            </a:gsLst>
          </a:gradFill>
          <a:ln>
            <a:solidFill>
              <a:srgbClr val="2C2A2A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회원가입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2" name="도형 12"/>
          <p:cNvSpPr>
            <a:spLocks/>
          </p:cNvSpPr>
          <p:nvPr/>
        </p:nvSpPr>
        <p:spPr>
          <a:xfrm>
            <a:off x="2655570" y="2965450"/>
            <a:ext cx="262255" cy="25336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1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도형 13"/>
          <p:cNvSpPr>
            <a:spLocks/>
          </p:cNvSpPr>
          <p:nvPr/>
        </p:nvSpPr>
        <p:spPr>
          <a:xfrm>
            <a:off x="2689225" y="4504055"/>
            <a:ext cx="262255" cy="25336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2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4" name="도형 14"/>
          <p:cNvSpPr>
            <a:spLocks/>
          </p:cNvSpPr>
          <p:nvPr/>
        </p:nvSpPr>
        <p:spPr>
          <a:xfrm>
            <a:off x="2670175" y="5189855"/>
            <a:ext cx="262255" cy="25336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3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029709"/>
              </p:ext>
            </p:extLst>
          </p:nvPr>
        </p:nvGraphicFramePr>
        <p:xfrm>
          <a:off x="580390" y="219075"/>
          <a:ext cx="11031220" cy="64198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1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 rowSpan="3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3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작성일자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2022년 8월 25일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수정날짜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작성자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염동수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06695"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상품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이미지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-&gt;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img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태그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활용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상품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이름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: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-&gt; float-left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활용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찜버튼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-&gt; input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태그 활용</a:t>
                      </a: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4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구매 수량</a:t>
                      </a:r>
                    </a:p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-&gt; input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태그 활용</a:t>
                      </a: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텍스트 상자 18"/>
          <p:cNvSpPr txBox="1">
            <a:spLocks/>
          </p:cNvSpPr>
          <p:nvPr/>
        </p:nvSpPr>
        <p:spPr>
          <a:xfrm>
            <a:off x="1774825" y="448310"/>
            <a:ext cx="5363210" cy="6470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3600">
                <a:latin typeface="맑은 고딕" charset="0"/>
                <a:ea typeface="맑은 고딕" charset="0"/>
              </a:rPr>
              <a:t>4. 레시피 상세 페이지</a:t>
            </a:r>
            <a:endParaRPr lang="ko-KR" altLang="en-US" sz="3600">
              <a:latin typeface="맑은 고딕" charset="0"/>
              <a:ea typeface="맑은 고딕" charset="0"/>
            </a:endParaRPr>
          </a:p>
        </p:txBody>
      </p:sp>
      <p:sp>
        <p:nvSpPr>
          <p:cNvPr id="4" name="도형 19"/>
          <p:cNvSpPr>
            <a:spLocks/>
          </p:cNvSpPr>
          <p:nvPr/>
        </p:nvSpPr>
        <p:spPr>
          <a:xfrm>
            <a:off x="939165" y="1491615"/>
            <a:ext cx="7161530" cy="4965700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" name="도형 20"/>
          <p:cNvSpPr>
            <a:spLocks/>
          </p:cNvSpPr>
          <p:nvPr/>
        </p:nvSpPr>
        <p:spPr>
          <a:xfrm>
            <a:off x="1772285" y="2099945"/>
            <a:ext cx="2757805" cy="3800475"/>
          </a:xfrm>
          <a:prstGeom prst="rect">
            <a:avLst/>
          </a:prstGeom>
          <a:gradFill>
            <a:gsLst>
              <a:gs pos="0">
                <a:srgbClr val="D9D9D9"/>
              </a:gs>
              <a:gs pos="50000">
                <a:srgbClr val="D9D9D9"/>
              </a:gs>
              <a:gs pos="100000">
                <a:srgbClr val="D9D9D9"/>
              </a:gs>
            </a:gsLst>
          </a:gradFill>
          <a:ln>
            <a:solidFill>
              <a:srgbClr val="2C2A2A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음식 이미지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21"/>
          <p:cNvSpPr txBox="1">
            <a:spLocks/>
          </p:cNvSpPr>
          <p:nvPr/>
        </p:nvSpPr>
        <p:spPr>
          <a:xfrm>
            <a:off x="4765675" y="2028190"/>
            <a:ext cx="2137410" cy="3708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음식 이름 : 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22"/>
          <p:cNvSpPr txBox="1">
            <a:spLocks/>
          </p:cNvSpPr>
          <p:nvPr/>
        </p:nvSpPr>
        <p:spPr>
          <a:xfrm>
            <a:off x="5022215" y="2569210"/>
            <a:ext cx="2136140" cy="37084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도형 23"/>
          <p:cNvSpPr>
            <a:spLocks/>
          </p:cNvSpPr>
          <p:nvPr/>
        </p:nvSpPr>
        <p:spPr>
          <a:xfrm>
            <a:off x="1647825" y="1951355"/>
            <a:ext cx="262255" cy="25336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dirty="0">
                <a:latin typeface="맑은 고딕" charset="0"/>
                <a:ea typeface="맑은 고딕" charset="0"/>
              </a:rPr>
              <a:t>1</a:t>
            </a:r>
            <a:endParaRPr lang="ko-KR" altLang="en-US" sz="1800" dirty="0">
              <a:latin typeface="맑은 고딕" charset="0"/>
              <a:ea typeface="맑은 고딕" charset="0"/>
            </a:endParaRPr>
          </a:p>
        </p:txBody>
      </p:sp>
      <p:sp>
        <p:nvSpPr>
          <p:cNvPr id="9" name="도형 24"/>
          <p:cNvSpPr>
            <a:spLocks/>
          </p:cNvSpPr>
          <p:nvPr/>
        </p:nvSpPr>
        <p:spPr>
          <a:xfrm>
            <a:off x="4626610" y="1901507"/>
            <a:ext cx="262255" cy="25336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dirty="0">
                <a:latin typeface="맑은 고딕" charset="0"/>
                <a:ea typeface="맑은 고딕" charset="0"/>
              </a:rPr>
              <a:t>2</a:t>
            </a:r>
            <a:endParaRPr lang="ko-KR" altLang="en-US" sz="1800" dirty="0">
              <a:latin typeface="맑은 고딕" charset="0"/>
              <a:ea typeface="맑은 고딕" charset="0"/>
            </a:endParaRPr>
          </a:p>
        </p:txBody>
      </p:sp>
      <p:sp>
        <p:nvSpPr>
          <p:cNvPr id="10" name="도형 25"/>
          <p:cNvSpPr>
            <a:spLocks/>
          </p:cNvSpPr>
          <p:nvPr/>
        </p:nvSpPr>
        <p:spPr>
          <a:xfrm>
            <a:off x="5024755" y="2567305"/>
            <a:ext cx="2501265" cy="19634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레시피 설명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1" name="도형 26"/>
          <p:cNvSpPr>
            <a:spLocks/>
          </p:cNvSpPr>
          <p:nvPr/>
        </p:nvSpPr>
        <p:spPr>
          <a:xfrm>
            <a:off x="5153025" y="5495925"/>
            <a:ext cx="312420" cy="25463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100">
                <a:latin typeface="맑은 고딕" charset="0"/>
                <a:ea typeface="맑은 고딕" charset="0"/>
              </a:rPr>
              <a:t>찜</a:t>
            </a:r>
            <a:endParaRPr lang="ko-KR" altLang="en-US" sz="1100">
              <a:latin typeface="맑은 고딕" charset="0"/>
              <a:ea typeface="맑은 고딕" charset="0"/>
            </a:endParaRPr>
          </a:p>
        </p:txBody>
      </p:sp>
      <p:sp>
        <p:nvSpPr>
          <p:cNvPr id="12" name="도형 27"/>
          <p:cNvSpPr>
            <a:spLocks/>
          </p:cNvSpPr>
          <p:nvPr/>
        </p:nvSpPr>
        <p:spPr>
          <a:xfrm>
            <a:off x="6197600" y="5501640"/>
            <a:ext cx="1172845" cy="27178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100">
                <a:latin typeface="맑은 고딕" charset="0"/>
                <a:ea typeface="맑은 고딕" charset="0"/>
              </a:rPr>
              <a:t>관련 상품 구매</a:t>
            </a:r>
            <a:endParaRPr lang="ko-KR" altLang="en-US" sz="1100">
              <a:latin typeface="맑은 고딕" charset="0"/>
              <a:ea typeface="맑은 고딕" charset="0"/>
            </a:endParaRPr>
          </a:p>
        </p:txBody>
      </p:sp>
      <p:sp>
        <p:nvSpPr>
          <p:cNvPr id="13" name="도형 28"/>
          <p:cNvSpPr>
            <a:spLocks/>
          </p:cNvSpPr>
          <p:nvPr/>
        </p:nvSpPr>
        <p:spPr>
          <a:xfrm>
            <a:off x="4982845" y="5375275"/>
            <a:ext cx="262255" cy="25336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dirty="0">
                <a:latin typeface="맑은 고딕" charset="0"/>
                <a:ea typeface="맑은 고딕" charset="0"/>
              </a:rPr>
              <a:t>3</a:t>
            </a:r>
            <a:endParaRPr lang="ko-KR" altLang="en-US" sz="1800" dirty="0">
              <a:latin typeface="맑은 고딕" charset="0"/>
              <a:ea typeface="맑은 고딕" charset="0"/>
            </a:endParaRPr>
          </a:p>
        </p:txBody>
      </p:sp>
      <p:sp>
        <p:nvSpPr>
          <p:cNvPr id="14" name="도형 29"/>
          <p:cNvSpPr>
            <a:spLocks/>
          </p:cNvSpPr>
          <p:nvPr/>
        </p:nvSpPr>
        <p:spPr>
          <a:xfrm>
            <a:off x="6010910" y="5380990"/>
            <a:ext cx="262255" cy="25336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dirty="0">
                <a:latin typeface="맑은 고딕" charset="0"/>
                <a:ea typeface="맑은 고딕" charset="0"/>
              </a:rPr>
              <a:t>4</a:t>
            </a:r>
            <a:endParaRPr lang="ko-KR" altLang="en-US" sz="1800" dirty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2693926"/>
              </p:ext>
            </p:extLst>
          </p:nvPr>
        </p:nvGraphicFramePr>
        <p:xfrm>
          <a:off x="580390" y="218440"/>
          <a:ext cx="11031220" cy="642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1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475">
                <a:tc rowSpan="3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3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22.08.25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수정날짜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작성자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김은서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06695"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텍스트 상자 34"/>
          <p:cNvSpPr txBox="1">
            <a:spLocks/>
          </p:cNvSpPr>
          <p:nvPr/>
        </p:nvSpPr>
        <p:spPr>
          <a:xfrm>
            <a:off x="1774825" y="457200"/>
            <a:ext cx="5361940" cy="6470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sz="3600" dirty="0">
                <a:latin typeface="맑은 고딕" charset="0"/>
                <a:ea typeface="맑은 고딕" charset="0"/>
              </a:rPr>
              <a:t>5</a:t>
            </a:r>
            <a:r>
              <a:rPr sz="3600" dirty="0">
                <a:latin typeface="맑은 고딕" charset="0"/>
                <a:ea typeface="맑은 고딕" charset="0"/>
              </a:rPr>
              <a:t>. </a:t>
            </a:r>
            <a:r>
              <a:rPr sz="3600" dirty="0" err="1">
                <a:latin typeface="맑은 고딕" charset="0"/>
                <a:ea typeface="맑은 고딕" charset="0"/>
              </a:rPr>
              <a:t>상품</a:t>
            </a:r>
            <a:r>
              <a:rPr lang="en-US" sz="3600" dirty="0">
                <a:latin typeface="맑은 고딕" charset="0"/>
                <a:ea typeface="맑은 고딕" charset="0"/>
              </a:rPr>
              <a:t> </a:t>
            </a:r>
            <a:r>
              <a:rPr sz="3600" dirty="0" err="1">
                <a:latin typeface="맑은 고딕" charset="0"/>
                <a:ea typeface="맑은 고딕" charset="0"/>
              </a:rPr>
              <a:t>페이지</a:t>
            </a:r>
            <a:endParaRPr lang="ko-KR" altLang="en-US" sz="3600" dirty="0">
              <a:latin typeface="맑은 고딕" charset="0"/>
              <a:ea typeface="맑은 고딕" charset="0"/>
            </a:endParaRPr>
          </a:p>
        </p:txBody>
      </p:sp>
      <p:grpSp>
        <p:nvGrpSpPr>
          <p:cNvPr id="19" name="그룹 46"/>
          <p:cNvGrpSpPr/>
          <p:nvPr/>
        </p:nvGrpSpPr>
        <p:grpSpPr>
          <a:xfrm>
            <a:off x="737870" y="1484630"/>
            <a:ext cx="7517765" cy="4986655"/>
            <a:chOff x="864870" y="1399540"/>
            <a:chExt cx="7517765" cy="4986655"/>
          </a:xfrm>
        </p:grpSpPr>
        <p:sp>
          <p:nvSpPr>
            <p:cNvPr id="20" name="도형 35"/>
            <p:cNvSpPr>
              <a:spLocks/>
            </p:cNvSpPr>
            <p:nvPr/>
          </p:nvSpPr>
          <p:spPr>
            <a:xfrm>
              <a:off x="864870" y="1399540"/>
              <a:ext cx="7517765" cy="4986655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1" name="도형 36"/>
            <p:cNvSpPr>
              <a:spLocks/>
            </p:cNvSpPr>
            <p:nvPr/>
          </p:nvSpPr>
          <p:spPr>
            <a:xfrm>
              <a:off x="958850" y="1597660"/>
              <a:ext cx="7352030" cy="1369695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2" name="도형 37"/>
            <p:cNvSpPr>
              <a:spLocks/>
            </p:cNvSpPr>
            <p:nvPr/>
          </p:nvSpPr>
          <p:spPr>
            <a:xfrm>
              <a:off x="958850" y="3164205"/>
              <a:ext cx="2389505" cy="2560320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3" name="도형 38"/>
            <p:cNvSpPr>
              <a:spLocks/>
            </p:cNvSpPr>
            <p:nvPr/>
          </p:nvSpPr>
          <p:spPr>
            <a:xfrm>
              <a:off x="3434080" y="3164205"/>
              <a:ext cx="2389505" cy="2560320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4" name="도형 39"/>
            <p:cNvSpPr>
              <a:spLocks/>
            </p:cNvSpPr>
            <p:nvPr/>
          </p:nvSpPr>
          <p:spPr>
            <a:xfrm>
              <a:off x="5920740" y="3164205"/>
              <a:ext cx="2389505" cy="2560320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5" name="텍스트 상자 40"/>
            <p:cNvSpPr txBox="1">
              <a:spLocks/>
            </p:cNvSpPr>
            <p:nvPr/>
          </p:nvSpPr>
          <p:spPr>
            <a:xfrm>
              <a:off x="4110355" y="2021840"/>
              <a:ext cx="1206500" cy="37020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l" defTabSz="914400" rtl="0" eaLnBrk="1" latinLnBrk="0" hangingPunct="1">
                <a:buFontTx/>
                <a:buNone/>
              </a:pPr>
              <a:r>
                <a:rPr sz="1800">
                  <a:latin typeface="맑은 고딕" charset="0"/>
                  <a:ea typeface="맑은 고딕" charset="0"/>
                </a:rPr>
                <a:t>요리 이름</a:t>
              </a: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6" name="텍스트 상자 41"/>
            <p:cNvSpPr txBox="1">
              <a:spLocks/>
            </p:cNvSpPr>
            <p:nvPr/>
          </p:nvSpPr>
          <p:spPr>
            <a:xfrm>
              <a:off x="1623060" y="5730240"/>
              <a:ext cx="1049020" cy="37020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800">
                  <a:latin typeface="맑은 고딕" charset="0"/>
                  <a:ea typeface="맑은 고딕" charset="0"/>
                </a:rPr>
                <a:t>재료1</a:t>
              </a: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7" name="텍스트 상자 42"/>
            <p:cNvSpPr txBox="1">
              <a:spLocks/>
            </p:cNvSpPr>
            <p:nvPr/>
          </p:nvSpPr>
          <p:spPr>
            <a:xfrm>
              <a:off x="4099560" y="5724525"/>
              <a:ext cx="1049020" cy="37020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800">
                  <a:latin typeface="맑은 고딕" charset="0"/>
                  <a:ea typeface="맑은 고딕" charset="0"/>
                </a:rPr>
                <a:t>재료2</a:t>
              </a: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8" name="텍스트 상자 43"/>
            <p:cNvSpPr txBox="1">
              <a:spLocks/>
            </p:cNvSpPr>
            <p:nvPr/>
          </p:nvSpPr>
          <p:spPr>
            <a:xfrm>
              <a:off x="6613525" y="5724525"/>
              <a:ext cx="1049020" cy="37020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800">
                  <a:latin typeface="맑은 고딕" charset="0"/>
                  <a:ea typeface="맑은 고딕" charset="0"/>
                </a:rPr>
                <a:t>재료3</a:t>
              </a: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29" name="도형 44"/>
            <p:cNvSpPr>
              <a:spLocks/>
            </p:cNvSpPr>
            <p:nvPr/>
          </p:nvSpPr>
          <p:spPr>
            <a:xfrm>
              <a:off x="1031875" y="1668780"/>
              <a:ext cx="337185" cy="353695"/>
            </a:xfrm>
            <a:prstGeom prst="ellipse">
              <a:avLst/>
            </a:prstGeom>
            <a:solidFill>
              <a:srgbClr val="FF1300"/>
            </a:solidFill>
            <a:ln w="0">
              <a:noFill/>
              <a:prstDash/>
            </a:ln>
          </p:spPr>
          <p:txBody>
            <a:bodyPr vert="horz" wrap="none" lIns="0" tIns="0" rIns="0" bIns="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600" b="1">
                  <a:solidFill>
                    <a:srgbClr val="FFFFFF"/>
                  </a:solidFill>
                  <a:latin typeface="Calibri" charset="0"/>
                  <a:ea typeface="맑은 고딕" charset="0"/>
                </a:rPr>
                <a:t>1</a:t>
              </a:r>
              <a:endParaRPr lang="ko-KR" altLang="en-US" sz="1600" b="1">
                <a:solidFill>
                  <a:srgbClr val="FFFFFF"/>
                </a:solidFill>
                <a:latin typeface="Calibri" charset="0"/>
                <a:ea typeface="맑은 고딕" charset="0"/>
              </a:endParaRPr>
            </a:p>
          </p:txBody>
        </p:sp>
        <p:sp>
          <p:nvSpPr>
            <p:cNvPr id="30" name="도형 45"/>
            <p:cNvSpPr>
              <a:spLocks/>
            </p:cNvSpPr>
            <p:nvPr/>
          </p:nvSpPr>
          <p:spPr>
            <a:xfrm>
              <a:off x="1043940" y="3277870"/>
              <a:ext cx="337185" cy="353695"/>
            </a:xfrm>
            <a:prstGeom prst="ellipse">
              <a:avLst/>
            </a:prstGeom>
            <a:solidFill>
              <a:srgbClr val="FF1300"/>
            </a:solidFill>
            <a:ln w="0">
              <a:noFill/>
              <a:prstDash/>
            </a:ln>
          </p:spPr>
          <p:txBody>
            <a:bodyPr vert="horz" wrap="none" lIns="0" tIns="0" rIns="0" bIns="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600" b="1">
                  <a:solidFill>
                    <a:srgbClr val="FFFFFF"/>
                  </a:solidFill>
                  <a:latin typeface="Calibri" charset="0"/>
                  <a:ea typeface="맑은 고딕" charset="0"/>
                </a:rPr>
                <a:t>2</a:t>
              </a:r>
              <a:endParaRPr lang="ko-KR" altLang="en-US" sz="1600" b="1">
                <a:solidFill>
                  <a:srgbClr val="FFFFFF"/>
                </a:solidFill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31" name="텍스트 상자 47"/>
          <p:cNvSpPr txBox="1">
            <a:spLocks/>
          </p:cNvSpPr>
          <p:nvPr/>
        </p:nvSpPr>
        <p:spPr>
          <a:xfrm>
            <a:off x="8538845" y="1599565"/>
            <a:ext cx="2788920" cy="175514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342900" indent="-342900" algn="l" defTabSz="914400" rtl="0" eaLnBrk="1" latinLnBrk="0" hangingPunct="1">
              <a:buFont typeface="+mj-lt"/>
              <a:buAutoNum type="arabicPeriod"/>
            </a:pPr>
            <a:r>
              <a:rPr sz="1800" dirty="0" err="1">
                <a:latin typeface="맑은 고딕" charset="0"/>
                <a:ea typeface="맑은 고딕" charset="0"/>
              </a:rPr>
              <a:t>해당</a:t>
            </a:r>
            <a:r>
              <a:rPr sz="1800" dirty="0">
                <a:latin typeface="맑은 고딕" charset="0"/>
                <a:ea typeface="맑은 고딕" charset="0"/>
              </a:rPr>
              <a:t> </a:t>
            </a:r>
            <a:r>
              <a:rPr sz="1800" dirty="0" err="1">
                <a:latin typeface="맑은 고딕" charset="0"/>
                <a:ea typeface="맑은 고딕" charset="0"/>
              </a:rPr>
              <a:t>메뉴에</a:t>
            </a:r>
            <a:r>
              <a:rPr sz="1800" dirty="0">
                <a:latin typeface="맑은 고딕" charset="0"/>
                <a:ea typeface="맑은 고딕" charset="0"/>
              </a:rPr>
              <a:t> </a:t>
            </a:r>
            <a:r>
              <a:rPr sz="1800" dirty="0" err="1">
                <a:latin typeface="맑은 고딕" charset="0"/>
                <a:ea typeface="맑은 고딕" charset="0"/>
              </a:rPr>
              <a:t>대한</a:t>
            </a:r>
            <a:r>
              <a:rPr sz="1800" dirty="0">
                <a:latin typeface="맑은 고딕" charset="0"/>
                <a:ea typeface="맑은 고딕" charset="0"/>
              </a:rPr>
              <a:t> </a:t>
            </a:r>
            <a:r>
              <a:rPr sz="1800" dirty="0" err="1">
                <a:latin typeface="맑은 고딕" charset="0"/>
                <a:ea typeface="맑은 고딕" charset="0"/>
              </a:rPr>
              <a:t>이미지를</a:t>
            </a:r>
            <a:r>
              <a:rPr sz="1800" dirty="0">
                <a:latin typeface="맑은 고딕" charset="0"/>
                <a:ea typeface="맑은 고딕" charset="0"/>
              </a:rPr>
              <a:t> </a:t>
            </a:r>
            <a:r>
              <a:rPr sz="1800" dirty="0" err="1">
                <a:latin typeface="맑은 고딕" charset="0"/>
                <a:ea typeface="맑은 고딕" charset="0"/>
              </a:rPr>
              <a:t>반투명화한</a:t>
            </a:r>
            <a:r>
              <a:rPr sz="1800" dirty="0">
                <a:latin typeface="맑은 고딕" charset="0"/>
                <a:ea typeface="맑은 고딕" charset="0"/>
              </a:rPr>
              <a:t> </a:t>
            </a:r>
            <a:r>
              <a:rPr sz="1800" dirty="0" err="1">
                <a:latin typeface="맑은 고딕" charset="0"/>
                <a:ea typeface="맑은 고딕" charset="0"/>
              </a:rPr>
              <a:t>상태에서</a:t>
            </a:r>
            <a:r>
              <a:rPr sz="1800" dirty="0">
                <a:latin typeface="맑은 고딕" charset="0"/>
                <a:ea typeface="맑은 고딕" charset="0"/>
              </a:rPr>
              <a:t> </a:t>
            </a:r>
            <a:r>
              <a:rPr sz="1800" dirty="0" err="1">
                <a:latin typeface="맑은 고딕" charset="0"/>
                <a:ea typeface="맑은 고딕" charset="0"/>
              </a:rPr>
              <a:t>삽입</a:t>
            </a:r>
            <a:endParaRPr lang="ko-KR" altLang="en-US" sz="1800" dirty="0">
              <a:latin typeface="맑은 고딕" charset="0"/>
              <a:ea typeface="맑은 고딕" charset="0"/>
            </a:endParaRPr>
          </a:p>
          <a:p>
            <a:pPr marL="342900" indent="-342900" algn="l" defTabSz="914400" rtl="0" eaLnBrk="1" latinLnBrk="0" hangingPunct="1">
              <a:buFont typeface="+mj-lt"/>
              <a:buAutoNum type="arabicPeriod"/>
            </a:pPr>
            <a:r>
              <a:rPr sz="1800" dirty="0" err="1">
                <a:latin typeface="맑은 고딕" charset="0"/>
                <a:ea typeface="맑은 고딕" charset="0"/>
              </a:rPr>
              <a:t>해당</a:t>
            </a:r>
            <a:r>
              <a:rPr sz="1800" dirty="0">
                <a:latin typeface="맑은 고딕" charset="0"/>
                <a:ea typeface="맑은 고딕" charset="0"/>
              </a:rPr>
              <a:t> </a:t>
            </a:r>
            <a:r>
              <a:rPr sz="1800" dirty="0" err="1">
                <a:latin typeface="맑은 고딕" charset="0"/>
                <a:ea typeface="맑은 고딕" charset="0"/>
              </a:rPr>
              <a:t>메뉴의</a:t>
            </a:r>
            <a:r>
              <a:rPr sz="1800" dirty="0">
                <a:latin typeface="맑은 고딕" charset="0"/>
                <a:ea typeface="맑은 고딕" charset="0"/>
              </a:rPr>
              <a:t> </a:t>
            </a:r>
            <a:r>
              <a:rPr sz="1800" dirty="0" err="1">
                <a:latin typeface="맑은 고딕" charset="0"/>
                <a:ea typeface="맑은 고딕" charset="0"/>
              </a:rPr>
              <a:t>재료를</a:t>
            </a:r>
            <a:r>
              <a:rPr sz="1800" dirty="0">
                <a:latin typeface="맑은 고딕" charset="0"/>
                <a:ea typeface="맑은 고딕" charset="0"/>
              </a:rPr>
              <a:t> </a:t>
            </a:r>
            <a:r>
              <a:rPr sz="1800" dirty="0" err="1">
                <a:latin typeface="맑은 고딕" charset="0"/>
                <a:ea typeface="맑은 고딕" charset="0"/>
              </a:rPr>
              <a:t>이미지버튼화해서</a:t>
            </a:r>
            <a:r>
              <a:rPr sz="1800" dirty="0">
                <a:latin typeface="맑은 고딕" charset="0"/>
                <a:ea typeface="맑은 고딕" charset="0"/>
              </a:rPr>
              <a:t>   </a:t>
            </a:r>
            <a:r>
              <a:rPr sz="1800" dirty="0" err="1">
                <a:latin typeface="맑은 고딕" charset="0"/>
                <a:ea typeface="맑은 고딕" charset="0"/>
              </a:rPr>
              <a:t>나열</a:t>
            </a:r>
            <a:endParaRPr lang="ko-KR" altLang="en-US" sz="1800" dirty="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4829893"/>
              </p:ext>
            </p:extLst>
          </p:nvPr>
        </p:nvGraphicFramePr>
        <p:xfrm>
          <a:off x="580390" y="218440"/>
          <a:ext cx="11031220" cy="642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1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475">
                <a:tc rowSpan="3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3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22.08.25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수정날짜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작성자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김은서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06695"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텍스트 상자 50"/>
          <p:cNvSpPr txBox="1">
            <a:spLocks/>
          </p:cNvSpPr>
          <p:nvPr/>
        </p:nvSpPr>
        <p:spPr>
          <a:xfrm>
            <a:off x="1774825" y="457200"/>
            <a:ext cx="5361940" cy="6470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sz="3600" dirty="0">
                <a:latin typeface="맑은 고딕" charset="0"/>
                <a:ea typeface="맑은 고딕" charset="0"/>
              </a:rPr>
              <a:t>6</a:t>
            </a:r>
            <a:r>
              <a:rPr sz="3600" dirty="0">
                <a:latin typeface="맑은 고딕" charset="0"/>
                <a:ea typeface="맑은 고딕" charset="0"/>
              </a:rPr>
              <a:t>. </a:t>
            </a:r>
            <a:r>
              <a:rPr sz="3600" dirty="0" err="1">
                <a:latin typeface="맑은 고딕" charset="0"/>
                <a:ea typeface="맑은 고딕" charset="0"/>
              </a:rPr>
              <a:t>상품</a:t>
            </a:r>
            <a:r>
              <a:rPr lang="en-US" sz="3600" dirty="0">
                <a:latin typeface="맑은 고딕" charset="0"/>
                <a:ea typeface="맑은 고딕" charset="0"/>
              </a:rPr>
              <a:t> </a:t>
            </a:r>
            <a:r>
              <a:rPr sz="3600" dirty="0" err="1">
                <a:latin typeface="맑은 고딕" charset="0"/>
                <a:ea typeface="맑은 고딕" charset="0"/>
              </a:rPr>
              <a:t>상세</a:t>
            </a:r>
            <a:r>
              <a:rPr lang="en-US" sz="3600" dirty="0">
                <a:latin typeface="맑은 고딕" charset="0"/>
                <a:ea typeface="맑은 고딕" charset="0"/>
              </a:rPr>
              <a:t> </a:t>
            </a:r>
            <a:r>
              <a:rPr sz="3600" dirty="0" err="1">
                <a:latin typeface="맑은 고딕" charset="0"/>
                <a:ea typeface="맑은 고딕" charset="0"/>
              </a:rPr>
              <a:t>페이지</a:t>
            </a:r>
            <a:endParaRPr lang="ko-KR" altLang="en-US" sz="3600" dirty="0">
              <a:latin typeface="맑은 고딕" charset="0"/>
              <a:ea typeface="맑은 고딕" charset="0"/>
            </a:endParaRPr>
          </a:p>
        </p:txBody>
      </p:sp>
      <p:sp>
        <p:nvSpPr>
          <p:cNvPr id="4" name="텍스트 상자 51"/>
          <p:cNvSpPr txBox="1">
            <a:spLocks/>
          </p:cNvSpPr>
          <p:nvPr/>
        </p:nvSpPr>
        <p:spPr>
          <a:xfrm>
            <a:off x="3942080" y="2762250"/>
            <a:ext cx="3228340" cy="203200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285750" indent="-285750" algn="just" defTabSz="914400" rtl="0" eaLnBrk="1" latinLnBrk="0" hangingPunct="1">
              <a:buFont typeface="Arial"/>
              <a:buChar char="•"/>
            </a:pPr>
            <a:r>
              <a:rPr sz="1800">
                <a:latin typeface="맑은 고딕" charset="0"/>
                <a:ea typeface="맑은 고딕" charset="0"/>
              </a:rPr>
              <a:t>가격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285750" indent="-285750" algn="just" defTabSz="914400" rtl="0" eaLnBrk="1" latinLnBrk="0" hangingPunct="1">
              <a:buFont typeface="Arial"/>
              <a:buChar char="•"/>
            </a:pPr>
            <a:r>
              <a:rPr sz="1800">
                <a:latin typeface="맑은 고딕" charset="0"/>
                <a:ea typeface="맑은 고딕" charset="0"/>
              </a:rPr>
              <a:t>배송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285750" indent="-285750" algn="just" defTabSz="914400" rtl="0" eaLnBrk="1" latinLnBrk="0" hangingPunct="1">
              <a:buFont typeface="Arial"/>
              <a:buChar char="•"/>
            </a:pPr>
            <a:r>
              <a:rPr sz="1800">
                <a:latin typeface="맑은 고딕" charset="0"/>
                <a:ea typeface="맑은 고딕" charset="0"/>
              </a:rPr>
              <a:t>판매자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285750" indent="-285750" algn="just" defTabSz="914400" rtl="0" eaLnBrk="1" latinLnBrk="0" hangingPunct="1">
              <a:buFont typeface="Arial"/>
              <a:buChar char="•"/>
            </a:pPr>
            <a:r>
              <a:rPr sz="1800">
                <a:latin typeface="맑은 고딕" charset="0"/>
                <a:ea typeface="맑은 고딕" charset="0"/>
              </a:rPr>
              <a:t>용량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285750" indent="-285750" algn="just" defTabSz="914400" rtl="0" eaLnBrk="1" latinLnBrk="0" hangingPunct="1">
              <a:buFont typeface="Arial"/>
              <a:buChar char="•"/>
            </a:pPr>
            <a:r>
              <a:rPr sz="1800">
                <a:latin typeface="맑은 고딕" charset="0"/>
                <a:ea typeface="맑은 고딕" charset="0"/>
              </a:rPr>
              <a:t>원산지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285750" indent="-285750" algn="just" defTabSz="914400" rtl="0" eaLnBrk="1" latinLnBrk="0" hangingPunct="1">
              <a:buFont typeface="Arial"/>
              <a:buChar char="•"/>
            </a:pPr>
            <a:r>
              <a:rPr sz="1800">
                <a:latin typeface="맑은 고딕" charset="0"/>
                <a:ea typeface="맑은 고딕" charset="0"/>
              </a:rPr>
              <a:t>기타 안내사항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285750" indent="-285750" algn="just" defTabSz="914400" rtl="0" eaLnBrk="1" latinLnBrk="0" hangingPunct="1">
              <a:buFont typeface="Arial"/>
              <a:buChar char="•"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grpSp>
        <p:nvGrpSpPr>
          <p:cNvPr id="31" name="그룹 71"/>
          <p:cNvGrpSpPr/>
          <p:nvPr/>
        </p:nvGrpSpPr>
        <p:grpSpPr>
          <a:xfrm>
            <a:off x="695960" y="1574800"/>
            <a:ext cx="7574915" cy="4744085"/>
            <a:chOff x="822960" y="1489710"/>
            <a:chExt cx="7574915" cy="4744085"/>
          </a:xfrm>
        </p:grpSpPr>
        <p:sp>
          <p:nvSpPr>
            <p:cNvPr id="32" name="도형 52"/>
            <p:cNvSpPr>
              <a:spLocks/>
            </p:cNvSpPr>
            <p:nvPr/>
          </p:nvSpPr>
          <p:spPr>
            <a:xfrm>
              <a:off x="3971925" y="4925060"/>
              <a:ext cx="4257675" cy="535305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33" name="텍스트 상자 53"/>
            <p:cNvSpPr txBox="1">
              <a:spLocks/>
            </p:cNvSpPr>
            <p:nvPr/>
          </p:nvSpPr>
          <p:spPr>
            <a:xfrm>
              <a:off x="3917315" y="4982845"/>
              <a:ext cx="4290060" cy="44704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800">
                  <a:latin typeface="맑은 고딕" charset="0"/>
                  <a:ea typeface="맑은 고딕" charset="0"/>
                </a:rPr>
                <a:t>구매수량</a:t>
              </a: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34" name="도형 54"/>
            <p:cNvSpPr>
              <a:spLocks/>
            </p:cNvSpPr>
            <p:nvPr/>
          </p:nvSpPr>
          <p:spPr>
            <a:xfrm>
              <a:off x="822960" y="1489710"/>
              <a:ext cx="7574915" cy="4744085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35" name="도형 55"/>
            <p:cNvSpPr>
              <a:spLocks/>
            </p:cNvSpPr>
            <p:nvPr/>
          </p:nvSpPr>
          <p:spPr>
            <a:xfrm>
              <a:off x="955040" y="1621790"/>
              <a:ext cx="2847340" cy="3866515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36" name="도형 56"/>
            <p:cNvSpPr>
              <a:spLocks/>
            </p:cNvSpPr>
            <p:nvPr/>
          </p:nvSpPr>
          <p:spPr>
            <a:xfrm>
              <a:off x="3971925" y="1621790"/>
              <a:ext cx="2407920" cy="587375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37" name="텍스트 상자 57"/>
            <p:cNvSpPr txBox="1">
              <a:spLocks/>
            </p:cNvSpPr>
            <p:nvPr/>
          </p:nvSpPr>
          <p:spPr>
            <a:xfrm>
              <a:off x="4610100" y="1710690"/>
              <a:ext cx="1217295" cy="370205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800">
                  <a:latin typeface="맑은 고딕" charset="0"/>
                  <a:ea typeface="맑은 고딕" charset="0"/>
                </a:rPr>
                <a:t>재료 이름</a:t>
              </a: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grpSp>
          <p:nvGrpSpPr>
            <p:cNvPr id="38" name="그룹 61"/>
            <p:cNvGrpSpPr/>
            <p:nvPr/>
          </p:nvGrpSpPr>
          <p:grpSpPr>
            <a:xfrm>
              <a:off x="1967865" y="5619115"/>
              <a:ext cx="822325" cy="242570"/>
              <a:chOff x="1967865" y="5619115"/>
              <a:chExt cx="822325" cy="242570"/>
            </a:xfrm>
          </p:grpSpPr>
          <p:sp>
            <p:nvSpPr>
              <p:cNvPr id="39" name="도형 58"/>
              <p:cNvSpPr>
                <a:spLocks/>
              </p:cNvSpPr>
              <p:nvPr/>
            </p:nvSpPr>
            <p:spPr>
              <a:xfrm>
                <a:off x="1967865" y="5619115"/>
                <a:ext cx="216535" cy="242570"/>
              </a:xfrm>
              <a:prstGeom prst="ellipse">
                <a:avLst/>
              </a:prstGeom>
              <a:noFill/>
              <a:ln w="3810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40" name="도형 59"/>
              <p:cNvSpPr>
                <a:spLocks/>
              </p:cNvSpPr>
              <p:nvPr/>
            </p:nvSpPr>
            <p:spPr>
              <a:xfrm>
                <a:off x="2270125" y="5619115"/>
                <a:ext cx="216535" cy="242570"/>
              </a:xfrm>
              <a:prstGeom prst="ellipse">
                <a:avLst/>
              </a:prstGeom>
              <a:noFill/>
              <a:ln w="3810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  <p:sp>
            <p:nvSpPr>
              <p:cNvPr id="41" name="도형 60"/>
              <p:cNvSpPr>
                <a:spLocks/>
              </p:cNvSpPr>
              <p:nvPr/>
            </p:nvSpPr>
            <p:spPr>
              <a:xfrm>
                <a:off x="2573020" y="5619115"/>
                <a:ext cx="216535" cy="242570"/>
              </a:xfrm>
              <a:prstGeom prst="ellipse">
                <a:avLst/>
              </a:prstGeom>
              <a:noFill/>
              <a:ln w="3810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marL="0" indent="0" algn="ctr" defTabSz="914400" rtl="0" eaLnBrk="1" latinLnBrk="0" hangingPunct="1">
                  <a:buFontTx/>
                  <a:buNone/>
                </a:pPr>
                <a:endParaRPr lang="ko-KR" altLang="en-US" sz="1800">
                  <a:latin typeface="맑은 고딕" charset="0"/>
                  <a:ea typeface="맑은 고딕" charset="0"/>
                </a:endParaRPr>
              </a:p>
            </p:txBody>
          </p:sp>
        </p:grpSp>
        <p:sp>
          <p:nvSpPr>
            <p:cNvPr id="42" name="도형 62"/>
            <p:cNvSpPr>
              <a:spLocks/>
            </p:cNvSpPr>
            <p:nvPr/>
          </p:nvSpPr>
          <p:spPr>
            <a:xfrm>
              <a:off x="3971925" y="2279650"/>
              <a:ext cx="4257675" cy="2559050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43" name="도형 63"/>
            <p:cNvSpPr>
              <a:spLocks/>
            </p:cNvSpPr>
            <p:nvPr/>
          </p:nvSpPr>
          <p:spPr>
            <a:xfrm>
              <a:off x="3971925" y="5546090"/>
              <a:ext cx="2078355" cy="587375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44" name="텍스트 상자 64"/>
            <p:cNvSpPr txBox="1">
              <a:spLocks/>
            </p:cNvSpPr>
            <p:nvPr/>
          </p:nvSpPr>
          <p:spPr>
            <a:xfrm>
              <a:off x="3902710" y="5674995"/>
              <a:ext cx="2216150" cy="44704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800">
                  <a:latin typeface="맑은 고딕" charset="0"/>
                  <a:ea typeface="맑은 고딕" charset="0"/>
                </a:rPr>
                <a:t>장바구니 담기</a:t>
              </a: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45" name="도형 65"/>
            <p:cNvSpPr>
              <a:spLocks/>
            </p:cNvSpPr>
            <p:nvPr/>
          </p:nvSpPr>
          <p:spPr>
            <a:xfrm>
              <a:off x="6150610" y="5551170"/>
              <a:ext cx="2078355" cy="587375"/>
            </a:xfrm>
            <a:prstGeom prst="rect">
              <a:avLst/>
            </a:prstGeom>
            <a:noFill/>
            <a:ln w="12700" cap="flat" cmpd="sng">
              <a:solidFill>
                <a:schemeClr val="tx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46" name="텍스트 상자 66"/>
            <p:cNvSpPr txBox="1">
              <a:spLocks/>
            </p:cNvSpPr>
            <p:nvPr/>
          </p:nvSpPr>
          <p:spPr>
            <a:xfrm>
              <a:off x="6100445" y="5660390"/>
              <a:ext cx="2216150" cy="447040"/>
            </a:xfrm>
            <a:prstGeom prst="rect">
              <a:avLst/>
            </a:prstGeom>
            <a:noFill/>
          </p:spPr>
          <p:txBody>
            <a:bodyPr vert="horz" wrap="square" lIns="91440" tIns="45720" rIns="91440" bIns="45720" anchor="t">
              <a:sp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800">
                  <a:latin typeface="맑은 고딕" charset="0"/>
                  <a:ea typeface="맑은 고딕" charset="0"/>
                </a:rPr>
                <a:t>결제하기</a:t>
              </a:r>
              <a:endParaRPr lang="ko-KR" altLang="en-US" sz="1800">
                <a:latin typeface="맑은 고딕" charset="0"/>
                <a:ea typeface="맑은 고딕" charset="0"/>
              </a:endParaRPr>
            </a:p>
          </p:txBody>
        </p:sp>
        <p:sp>
          <p:nvSpPr>
            <p:cNvPr id="47" name="도형 67"/>
            <p:cNvSpPr>
              <a:spLocks/>
            </p:cNvSpPr>
            <p:nvPr/>
          </p:nvSpPr>
          <p:spPr>
            <a:xfrm>
              <a:off x="1061720" y="1710690"/>
              <a:ext cx="339725" cy="336550"/>
            </a:xfrm>
            <a:prstGeom prst="ellipse">
              <a:avLst/>
            </a:prstGeom>
            <a:solidFill>
              <a:srgbClr val="FF1300"/>
            </a:solidFill>
            <a:ln w="0">
              <a:noFill/>
              <a:prstDash/>
            </a:ln>
          </p:spPr>
          <p:txBody>
            <a:bodyPr vert="horz" wrap="none" lIns="0" tIns="0" rIns="0" bIns="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600" b="1">
                  <a:solidFill>
                    <a:srgbClr val="FFFFFF"/>
                  </a:solidFill>
                  <a:latin typeface="Calibri" charset="0"/>
                  <a:ea typeface="맑은 고딕" charset="0"/>
                </a:rPr>
                <a:t>1</a:t>
              </a:r>
              <a:endParaRPr lang="ko-KR" altLang="en-US" sz="1600" b="1">
                <a:solidFill>
                  <a:srgbClr val="FFFFFF"/>
                </a:solidFill>
                <a:latin typeface="Calibri" charset="0"/>
                <a:ea typeface="맑은 고딕" charset="0"/>
              </a:endParaRPr>
            </a:p>
          </p:txBody>
        </p:sp>
        <p:sp>
          <p:nvSpPr>
            <p:cNvPr id="48" name="도형 68"/>
            <p:cNvSpPr>
              <a:spLocks/>
            </p:cNvSpPr>
            <p:nvPr/>
          </p:nvSpPr>
          <p:spPr>
            <a:xfrm>
              <a:off x="3848100" y="2230755"/>
              <a:ext cx="339725" cy="336550"/>
            </a:xfrm>
            <a:prstGeom prst="ellipse">
              <a:avLst/>
            </a:prstGeom>
            <a:solidFill>
              <a:srgbClr val="FF1300"/>
            </a:solidFill>
            <a:ln w="0">
              <a:noFill/>
              <a:prstDash/>
            </a:ln>
          </p:spPr>
          <p:txBody>
            <a:bodyPr vert="horz" wrap="none" lIns="0" tIns="0" rIns="0" bIns="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600" b="1">
                  <a:solidFill>
                    <a:srgbClr val="FFFFFF"/>
                  </a:solidFill>
                  <a:latin typeface="Calibri" charset="0"/>
                  <a:ea typeface="맑은 고딕" charset="0"/>
                </a:rPr>
                <a:t>2</a:t>
              </a:r>
              <a:endParaRPr lang="ko-KR" altLang="en-US" sz="1600" b="1">
                <a:solidFill>
                  <a:srgbClr val="FFFFFF"/>
                </a:solidFill>
                <a:latin typeface="Calibri" charset="0"/>
                <a:ea typeface="맑은 고딕" charset="0"/>
              </a:endParaRPr>
            </a:p>
          </p:txBody>
        </p:sp>
        <p:sp>
          <p:nvSpPr>
            <p:cNvPr id="49" name="도형 69"/>
            <p:cNvSpPr>
              <a:spLocks/>
            </p:cNvSpPr>
            <p:nvPr/>
          </p:nvSpPr>
          <p:spPr>
            <a:xfrm>
              <a:off x="3863975" y="4867910"/>
              <a:ext cx="339725" cy="336550"/>
            </a:xfrm>
            <a:prstGeom prst="ellipse">
              <a:avLst/>
            </a:prstGeom>
            <a:solidFill>
              <a:srgbClr val="FF1300"/>
            </a:solidFill>
            <a:ln w="0">
              <a:noFill/>
              <a:prstDash/>
            </a:ln>
          </p:spPr>
          <p:txBody>
            <a:bodyPr vert="horz" wrap="none" lIns="0" tIns="0" rIns="0" bIns="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600" b="1">
                  <a:solidFill>
                    <a:srgbClr val="FFFFFF"/>
                  </a:solidFill>
                  <a:latin typeface="Calibri" charset="0"/>
                  <a:ea typeface="맑은 고딕" charset="0"/>
                </a:rPr>
                <a:t>3</a:t>
              </a:r>
              <a:endParaRPr lang="ko-KR" altLang="en-US" sz="1600" b="1">
                <a:solidFill>
                  <a:srgbClr val="FFFFFF"/>
                </a:solidFill>
                <a:latin typeface="Calibri" charset="0"/>
                <a:ea typeface="맑은 고딕" charset="0"/>
              </a:endParaRPr>
            </a:p>
          </p:txBody>
        </p:sp>
        <p:sp>
          <p:nvSpPr>
            <p:cNvPr id="50" name="도형 70"/>
            <p:cNvSpPr>
              <a:spLocks/>
            </p:cNvSpPr>
            <p:nvPr/>
          </p:nvSpPr>
          <p:spPr>
            <a:xfrm>
              <a:off x="3863975" y="5497830"/>
              <a:ext cx="339725" cy="336550"/>
            </a:xfrm>
            <a:prstGeom prst="ellipse">
              <a:avLst/>
            </a:prstGeom>
            <a:solidFill>
              <a:srgbClr val="FF1300"/>
            </a:solidFill>
            <a:ln w="0">
              <a:noFill/>
              <a:prstDash/>
            </a:ln>
          </p:spPr>
          <p:txBody>
            <a:bodyPr vert="horz" wrap="none" lIns="0" tIns="0" rIns="0" bIns="0" anchor="ctr">
              <a:noAutofit/>
            </a:bodyPr>
            <a:lstStyle/>
            <a:p>
              <a:pPr marL="0" indent="0" algn="ctr" defTabSz="914400" rtl="0" eaLnBrk="1" latinLnBrk="0" hangingPunct="1">
                <a:buFontTx/>
                <a:buNone/>
              </a:pPr>
              <a:r>
                <a:rPr sz="1600" b="1">
                  <a:solidFill>
                    <a:srgbClr val="FFFFFF"/>
                  </a:solidFill>
                  <a:latin typeface="Calibri" charset="0"/>
                  <a:ea typeface="맑은 고딕" charset="0"/>
                </a:rPr>
                <a:t>4</a:t>
              </a:r>
              <a:endParaRPr lang="ko-KR" altLang="en-US" sz="1600" b="1">
                <a:solidFill>
                  <a:srgbClr val="FFFFFF"/>
                </a:solidFill>
                <a:latin typeface="Calibri" charset="0"/>
                <a:ea typeface="맑은 고딕" charset="0"/>
              </a:endParaRPr>
            </a:p>
          </p:txBody>
        </p:sp>
      </p:grpSp>
      <p:sp>
        <p:nvSpPr>
          <p:cNvPr id="51" name="도형 72"/>
          <p:cNvSpPr>
            <a:spLocks/>
          </p:cNvSpPr>
          <p:nvPr/>
        </p:nvSpPr>
        <p:spPr>
          <a:xfrm>
            <a:off x="5917565" y="5579745"/>
            <a:ext cx="339725" cy="336550"/>
          </a:xfrm>
          <a:prstGeom prst="ellipse">
            <a:avLst/>
          </a:prstGeom>
          <a:solidFill>
            <a:srgbClr val="FF1300"/>
          </a:solidFill>
          <a:ln w="0">
            <a:noFill/>
            <a:prstDash/>
          </a:ln>
        </p:spPr>
        <p:txBody>
          <a:bodyPr vert="horz" wrap="none" lIns="0" tIns="0" rIns="0" bIns="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600" b="1">
                <a:solidFill>
                  <a:srgbClr val="FFFFFF"/>
                </a:solidFill>
                <a:latin typeface="Calibri" charset="0"/>
                <a:ea typeface="맑은 고딕" charset="0"/>
              </a:rPr>
              <a:t>5</a:t>
            </a:r>
            <a:endParaRPr lang="ko-KR" altLang="en-US" sz="1600" b="1">
              <a:solidFill>
                <a:srgbClr val="FFFFFF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52" name="텍스트 상자 73"/>
          <p:cNvSpPr txBox="1">
            <a:spLocks/>
          </p:cNvSpPr>
          <p:nvPr/>
        </p:nvSpPr>
        <p:spPr>
          <a:xfrm>
            <a:off x="8467090" y="1586865"/>
            <a:ext cx="2948940" cy="2032000"/>
          </a:xfrm>
          <a:prstGeom prst="rect">
            <a:avLst/>
          </a:prstGeom>
          <a:noFill/>
        </p:spPr>
        <p:txBody>
          <a:bodyPr vert="horz" wrap="square" lIns="91440" tIns="45720" rIns="91440" bIns="45720" anchor="t">
            <a:spAutoFit/>
          </a:bodyPr>
          <a:lstStyle/>
          <a:p>
            <a:pPr marL="342900" indent="-342900" algn="l" defTabSz="914400" rtl="0" eaLnBrk="1" latinLnBrk="0" hangingPunct="1">
              <a:buFont typeface="+mj-lt"/>
              <a:buAutoNum type="arabicPeriod"/>
            </a:pPr>
            <a:r>
              <a:rPr sz="1800">
                <a:latin typeface="맑은 고딕" charset="0"/>
                <a:ea typeface="맑은 고딕" charset="0"/>
              </a:rPr>
              <a:t>슬라이더를 이용해 재료 이미지를 보여줌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342900" indent="-342900" algn="l" defTabSz="914400" rtl="0" eaLnBrk="1" latinLnBrk="0" hangingPunct="1">
              <a:buFont typeface="+mj-lt"/>
              <a:buAutoNum type="arabicPeriod"/>
            </a:pPr>
            <a:r>
              <a:rPr sz="1800">
                <a:latin typeface="맑은 고딕" charset="0"/>
                <a:ea typeface="맑은 고딕" charset="0"/>
              </a:rPr>
              <a:t>재료의 상세 정보 나열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342900" indent="-342900" algn="l" defTabSz="914400" rtl="0" eaLnBrk="1" latinLnBrk="0" hangingPunct="1">
              <a:buFont typeface="+mj-lt"/>
              <a:buAutoNum type="arabicPeriod"/>
            </a:pPr>
            <a:r>
              <a:rPr sz="1800">
                <a:latin typeface="맑은 고딕" charset="0"/>
                <a:ea typeface="맑은 고딕" charset="0"/>
              </a:rPr>
              <a:t>Number 태그 이용해 수량 체크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342900" indent="-342900" algn="l" defTabSz="914400" rtl="0" eaLnBrk="1" latinLnBrk="0" hangingPunct="1">
              <a:buFont typeface="+mj-lt"/>
              <a:buAutoNum type="arabicPeriod"/>
            </a:pPr>
            <a:r>
              <a:rPr sz="1800">
                <a:latin typeface="맑은 고딕" charset="0"/>
                <a:ea typeface="맑은 고딕" charset="0"/>
              </a:rPr>
              <a:t>장바구니 담기 버튼</a:t>
            </a:r>
            <a:endParaRPr lang="ko-KR" altLang="en-US" sz="1800">
              <a:latin typeface="맑은 고딕" charset="0"/>
              <a:ea typeface="맑은 고딕" charset="0"/>
            </a:endParaRPr>
          </a:p>
          <a:p>
            <a:pPr marL="342900" indent="-342900" algn="l" defTabSz="914400" rtl="0" eaLnBrk="1" latinLnBrk="0" hangingPunct="1">
              <a:buFont typeface="+mj-lt"/>
              <a:buAutoNum type="arabicPeriod"/>
            </a:pPr>
            <a:r>
              <a:rPr sz="1800">
                <a:latin typeface="맑은 고딕" charset="0"/>
                <a:ea typeface="맑은 고딕" charset="0"/>
              </a:rPr>
              <a:t>결제페이지 이동 버튼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8">
            <a:extLst>
              <a:ext uri="{FF2B5EF4-FFF2-40B4-BE49-F238E27FC236}">
                <a16:creationId xmlns:a16="http://schemas.microsoft.com/office/drawing/2014/main" id="{A5CFF1F0-7411-D176-C4CC-E9EEC6FCA7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369481"/>
              </p:ext>
            </p:extLst>
          </p:nvPr>
        </p:nvGraphicFramePr>
        <p:xfrm>
          <a:off x="580390" y="214947"/>
          <a:ext cx="11031220" cy="6428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1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475">
                <a:tc rowSpan="3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3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2022. 08. 25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수정날짜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2022. 08. 27</a:t>
                      </a:r>
                      <a:endParaRPr lang="ko-KR" altLang="en-US" sz="1800" b="1" i="0" kern="1200">
                        <a:solidFill>
                          <a:schemeClr val="lt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846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작성자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김윤주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06695"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텍스트 상자 29">
            <a:extLst>
              <a:ext uri="{FF2B5EF4-FFF2-40B4-BE49-F238E27FC236}">
                <a16:creationId xmlns:a16="http://schemas.microsoft.com/office/drawing/2014/main" id="{A43765C8-9283-8A37-296B-66F705239772}"/>
              </a:ext>
            </a:extLst>
          </p:cNvPr>
          <p:cNvSpPr txBox="1">
            <a:spLocks/>
          </p:cNvSpPr>
          <p:nvPr/>
        </p:nvSpPr>
        <p:spPr>
          <a:xfrm>
            <a:off x="3029585" y="459422"/>
            <a:ext cx="3301365" cy="6470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lang="en-US" sz="3600" dirty="0">
                <a:latin typeface="맑은 고딕" charset="0"/>
                <a:ea typeface="맑은 고딕" charset="0"/>
              </a:rPr>
              <a:t>7</a:t>
            </a:r>
            <a:r>
              <a:rPr sz="3600" dirty="0">
                <a:latin typeface="맑은 고딕" charset="0"/>
                <a:ea typeface="맑은 고딕" charset="0"/>
              </a:rPr>
              <a:t>. </a:t>
            </a:r>
            <a:r>
              <a:rPr sz="3600" dirty="0" err="1">
                <a:latin typeface="맑은 고딕" charset="0"/>
                <a:ea typeface="맑은 고딕" charset="0"/>
              </a:rPr>
              <a:t>마이</a:t>
            </a:r>
            <a:r>
              <a:rPr sz="3600" dirty="0">
                <a:latin typeface="맑은 고딕" charset="0"/>
                <a:ea typeface="맑은 고딕" charset="0"/>
              </a:rPr>
              <a:t> </a:t>
            </a:r>
            <a:r>
              <a:rPr sz="3600" dirty="0" err="1">
                <a:latin typeface="맑은 고딕" charset="0"/>
                <a:ea typeface="맑은 고딕" charset="0"/>
              </a:rPr>
              <a:t>페이지</a:t>
            </a:r>
            <a:endParaRPr lang="ko-KR" altLang="en-US" sz="3600" dirty="0">
              <a:latin typeface="맑은 고딕" charset="0"/>
              <a:ea typeface="맑은 고딕" charset="0"/>
            </a:endParaRPr>
          </a:p>
        </p:txBody>
      </p:sp>
      <p:sp>
        <p:nvSpPr>
          <p:cNvPr id="4" name="도형 30">
            <a:extLst>
              <a:ext uri="{FF2B5EF4-FFF2-40B4-BE49-F238E27FC236}">
                <a16:creationId xmlns:a16="http://schemas.microsoft.com/office/drawing/2014/main" id="{1173089B-9A1D-ADEB-8C1D-ED755E59C93E}"/>
              </a:ext>
            </a:extLst>
          </p:cNvPr>
          <p:cNvSpPr>
            <a:spLocks/>
          </p:cNvSpPr>
          <p:nvPr/>
        </p:nvSpPr>
        <p:spPr>
          <a:xfrm>
            <a:off x="948055" y="1474787"/>
            <a:ext cx="7160895" cy="4965065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44">
            <a:extLst>
              <a:ext uri="{FF2B5EF4-FFF2-40B4-BE49-F238E27FC236}">
                <a16:creationId xmlns:a16="http://schemas.microsoft.com/office/drawing/2014/main" id="{2F0E8A4E-81BD-76BE-FA96-3D6640ED7244}"/>
              </a:ext>
            </a:extLst>
          </p:cNvPr>
          <p:cNvSpPr txBox="1">
            <a:spLocks/>
          </p:cNvSpPr>
          <p:nvPr/>
        </p:nvSpPr>
        <p:spPr>
          <a:xfrm>
            <a:off x="8873490" y="2015807"/>
            <a:ext cx="2287270" cy="181864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1. 검색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- input 태그 활용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2. 찜 목록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- 해당 링크 이동</a:t>
            </a:r>
            <a:endParaRPr lang="ko-KR" altLang="en-US" sz="1600"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52">
            <a:extLst>
              <a:ext uri="{FF2B5EF4-FFF2-40B4-BE49-F238E27FC236}">
                <a16:creationId xmlns:a16="http://schemas.microsoft.com/office/drawing/2014/main" id="{EBA6287C-CFD6-7084-652E-48265AAC4DB7}"/>
              </a:ext>
            </a:extLst>
          </p:cNvPr>
          <p:cNvSpPr txBox="1">
            <a:spLocks/>
          </p:cNvSpPr>
          <p:nvPr/>
        </p:nvSpPr>
        <p:spPr>
          <a:xfrm>
            <a:off x="1089025" y="1684972"/>
            <a:ext cx="990600" cy="32385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500" b="1">
                <a:latin typeface="맑은 고딕" charset="0"/>
                <a:ea typeface="맑은 고딕" charset="0"/>
              </a:rPr>
              <a:t>사이트명</a:t>
            </a:r>
            <a:endParaRPr lang="ko-KR" altLang="en-US" sz="1500" b="1">
              <a:latin typeface="맑은 고딕" charset="0"/>
              <a:ea typeface="맑은 고딕" charset="0"/>
            </a:endParaRPr>
          </a:p>
        </p:txBody>
      </p:sp>
      <p:sp>
        <p:nvSpPr>
          <p:cNvPr id="7" name="도형 53">
            <a:extLst>
              <a:ext uri="{FF2B5EF4-FFF2-40B4-BE49-F238E27FC236}">
                <a16:creationId xmlns:a16="http://schemas.microsoft.com/office/drawing/2014/main" id="{072FB470-EEA2-4591-9B23-46E83BB6AC86}"/>
              </a:ext>
            </a:extLst>
          </p:cNvPr>
          <p:cNvSpPr>
            <a:spLocks/>
          </p:cNvSpPr>
          <p:nvPr/>
        </p:nvSpPr>
        <p:spPr>
          <a:xfrm>
            <a:off x="2037715" y="1702752"/>
            <a:ext cx="1354455" cy="33274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검색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8" name="도형 54">
            <a:extLst>
              <a:ext uri="{FF2B5EF4-FFF2-40B4-BE49-F238E27FC236}">
                <a16:creationId xmlns:a16="http://schemas.microsoft.com/office/drawing/2014/main" id="{94D0B0CF-126D-C53E-BF99-DBC2FC03DED2}"/>
              </a:ext>
            </a:extLst>
          </p:cNvPr>
          <p:cNvSpPr>
            <a:spLocks/>
          </p:cNvSpPr>
          <p:nvPr/>
        </p:nvSpPr>
        <p:spPr>
          <a:xfrm>
            <a:off x="6704330" y="1743392"/>
            <a:ext cx="1194435" cy="24257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000">
                <a:solidFill>
                  <a:schemeClr val="tx1"/>
                </a:solidFill>
                <a:latin typeface="맑은 고딕" charset="0"/>
                <a:ea typeface="맑은 고딕" charset="0"/>
              </a:rPr>
              <a:t>마이페이지</a:t>
            </a:r>
            <a:endParaRPr lang="ko-KR" altLang="en-US" sz="10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9" name="표 56">
            <a:extLst>
              <a:ext uri="{FF2B5EF4-FFF2-40B4-BE49-F238E27FC236}">
                <a16:creationId xmlns:a16="http://schemas.microsoft.com/office/drawing/2014/main" id="{7F8F29F0-F455-84C1-2B5B-63E91DC77A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3115114"/>
              </p:ext>
            </p:extLst>
          </p:nvPr>
        </p:nvGraphicFramePr>
        <p:xfrm>
          <a:off x="3556000" y="1737677"/>
          <a:ext cx="2898140" cy="234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53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119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4315"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r>
                        <a:rPr sz="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네비1</a:t>
                      </a:r>
                      <a:endParaRPr lang="ko-KR" altLang="en-US" sz="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r>
                        <a:rPr sz="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네비2</a:t>
                      </a:r>
                      <a:endParaRPr lang="ko-KR" altLang="en-US" sz="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r>
                        <a:rPr sz="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네비3</a:t>
                      </a:r>
                      <a:endParaRPr lang="ko-KR" altLang="en-US" sz="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r>
                        <a:rPr sz="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네비4</a:t>
                      </a:r>
                      <a:endParaRPr lang="ko-KR" altLang="en-US" sz="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r>
                        <a:rPr sz="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네비5</a:t>
                      </a:r>
                      <a:endParaRPr lang="ko-KR" altLang="en-US" sz="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0" name="도형 57">
            <a:extLst>
              <a:ext uri="{FF2B5EF4-FFF2-40B4-BE49-F238E27FC236}">
                <a16:creationId xmlns:a16="http://schemas.microsoft.com/office/drawing/2014/main" id="{78502144-9A12-61E5-E651-671B9EE7E6F3}"/>
              </a:ext>
            </a:extLst>
          </p:cNvPr>
          <p:cNvSpPr>
            <a:spLocks/>
          </p:cNvSpPr>
          <p:nvPr/>
        </p:nvSpPr>
        <p:spPr>
          <a:xfrm>
            <a:off x="2606040" y="4177347"/>
            <a:ext cx="5017135" cy="206121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1" name="도형 46">
            <a:extLst>
              <a:ext uri="{FF2B5EF4-FFF2-40B4-BE49-F238E27FC236}">
                <a16:creationId xmlns:a16="http://schemas.microsoft.com/office/drawing/2014/main" id="{D949ABBC-EBE9-83D0-78DB-D1862E83C9A3}"/>
              </a:ext>
            </a:extLst>
          </p:cNvPr>
          <p:cNvSpPr>
            <a:spLocks/>
          </p:cNvSpPr>
          <p:nvPr/>
        </p:nvSpPr>
        <p:spPr>
          <a:xfrm>
            <a:off x="2534920" y="2678112"/>
            <a:ext cx="287020" cy="267970"/>
          </a:xfrm>
          <a:prstGeom prst="ellipse">
            <a:avLst/>
          </a:prstGeom>
          <a:solidFill>
            <a:srgbClr val="FF0000"/>
          </a:solidFill>
          <a:ln w="127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2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  <p:sp>
        <p:nvSpPr>
          <p:cNvPr id="12" name="도형 58">
            <a:extLst>
              <a:ext uri="{FF2B5EF4-FFF2-40B4-BE49-F238E27FC236}">
                <a16:creationId xmlns:a16="http://schemas.microsoft.com/office/drawing/2014/main" id="{A795674F-9B72-6CB0-05B3-5BCC35B199F8}"/>
              </a:ext>
            </a:extLst>
          </p:cNvPr>
          <p:cNvSpPr>
            <a:spLocks/>
          </p:cNvSpPr>
          <p:nvPr/>
        </p:nvSpPr>
        <p:spPr>
          <a:xfrm>
            <a:off x="1377950" y="4185602"/>
            <a:ext cx="1015365" cy="2055495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3" name="도형 59">
            <a:extLst>
              <a:ext uri="{FF2B5EF4-FFF2-40B4-BE49-F238E27FC236}">
                <a16:creationId xmlns:a16="http://schemas.microsoft.com/office/drawing/2014/main" id="{5E6CC850-FF45-7EE7-3DC3-23E0F7B07B9C}"/>
              </a:ext>
            </a:extLst>
          </p:cNvPr>
          <p:cNvSpPr>
            <a:spLocks/>
          </p:cNvSpPr>
          <p:nvPr/>
        </p:nvSpPr>
        <p:spPr>
          <a:xfrm>
            <a:off x="3942715" y="2271712"/>
            <a:ext cx="3680460" cy="1760855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4" name="도형 60">
            <a:extLst>
              <a:ext uri="{FF2B5EF4-FFF2-40B4-BE49-F238E27FC236}">
                <a16:creationId xmlns:a16="http://schemas.microsoft.com/office/drawing/2014/main" id="{C8E6A174-F41F-D5C2-397E-AA6E68501E5C}"/>
              </a:ext>
            </a:extLst>
          </p:cNvPr>
          <p:cNvSpPr>
            <a:spLocks/>
          </p:cNvSpPr>
          <p:nvPr/>
        </p:nvSpPr>
        <p:spPr>
          <a:xfrm>
            <a:off x="1356360" y="2265997"/>
            <a:ext cx="2560955" cy="1760855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5" name="도형 61">
            <a:extLst>
              <a:ext uri="{FF2B5EF4-FFF2-40B4-BE49-F238E27FC236}">
                <a16:creationId xmlns:a16="http://schemas.microsoft.com/office/drawing/2014/main" id="{C093ECC1-A151-F867-5697-A7CF11DE0708}"/>
              </a:ext>
            </a:extLst>
          </p:cNvPr>
          <p:cNvSpPr>
            <a:spLocks/>
          </p:cNvSpPr>
          <p:nvPr/>
        </p:nvSpPr>
        <p:spPr>
          <a:xfrm>
            <a:off x="1657350" y="2765742"/>
            <a:ext cx="848360" cy="73279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500">
                <a:solidFill>
                  <a:schemeClr val="tx1"/>
                </a:solidFill>
                <a:latin typeface="맑은 고딕" charset="0"/>
                <a:ea typeface="맑은 고딕" charset="0"/>
              </a:rPr>
              <a:t>프로필</a:t>
            </a:r>
            <a:endParaRPr lang="ko-KR" altLang="en-US" sz="15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6" name="텍스트 상자 62">
            <a:extLst>
              <a:ext uri="{FF2B5EF4-FFF2-40B4-BE49-F238E27FC236}">
                <a16:creationId xmlns:a16="http://schemas.microsoft.com/office/drawing/2014/main" id="{9AF04603-480B-18FB-C0EF-1AAD5B42EB54}"/>
              </a:ext>
            </a:extLst>
          </p:cNvPr>
          <p:cNvSpPr txBox="1">
            <a:spLocks/>
          </p:cNvSpPr>
          <p:nvPr/>
        </p:nvSpPr>
        <p:spPr>
          <a:xfrm>
            <a:off x="2927350" y="2819717"/>
            <a:ext cx="591820" cy="32385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500" b="0">
                <a:latin typeface="맑은 고딕" charset="0"/>
                <a:ea typeface="맑은 고딕" charset="0"/>
              </a:rPr>
              <a:t>이름</a:t>
            </a:r>
            <a:endParaRPr lang="ko-KR" altLang="en-US" sz="1500" b="0">
              <a:latin typeface="맑은 고딕" charset="0"/>
              <a:ea typeface="맑은 고딕" charset="0"/>
            </a:endParaRPr>
          </a:p>
        </p:txBody>
      </p:sp>
      <p:sp>
        <p:nvSpPr>
          <p:cNvPr id="17" name="텍스트 상자 63">
            <a:extLst>
              <a:ext uri="{FF2B5EF4-FFF2-40B4-BE49-F238E27FC236}">
                <a16:creationId xmlns:a16="http://schemas.microsoft.com/office/drawing/2014/main" id="{A748C398-5176-28E4-6D4D-22623F088D00}"/>
              </a:ext>
            </a:extLst>
          </p:cNvPr>
          <p:cNvSpPr txBox="1">
            <a:spLocks/>
          </p:cNvSpPr>
          <p:nvPr/>
        </p:nvSpPr>
        <p:spPr>
          <a:xfrm>
            <a:off x="5509895" y="2339657"/>
            <a:ext cx="591820" cy="32385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500" b="0">
                <a:latin typeface="맑은 고딕" charset="0"/>
                <a:ea typeface="맑은 고딕" charset="0"/>
              </a:rPr>
              <a:t>등급</a:t>
            </a:r>
            <a:endParaRPr lang="ko-KR" altLang="en-US" sz="1500" b="0">
              <a:latin typeface="맑은 고딕" charset="0"/>
              <a:ea typeface="맑은 고딕" charset="0"/>
            </a:endParaRPr>
          </a:p>
        </p:txBody>
      </p:sp>
      <p:sp>
        <p:nvSpPr>
          <p:cNvPr id="18" name="도형 64">
            <a:extLst>
              <a:ext uri="{FF2B5EF4-FFF2-40B4-BE49-F238E27FC236}">
                <a16:creationId xmlns:a16="http://schemas.microsoft.com/office/drawing/2014/main" id="{3D3CDDAB-1F81-1AD2-55DB-D65E62E73D7E}"/>
              </a:ext>
            </a:extLst>
          </p:cNvPr>
          <p:cNvSpPr>
            <a:spLocks/>
          </p:cNvSpPr>
          <p:nvPr/>
        </p:nvSpPr>
        <p:spPr>
          <a:xfrm>
            <a:off x="5140960" y="2742247"/>
            <a:ext cx="1313815" cy="73279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500">
                <a:solidFill>
                  <a:schemeClr val="tx1"/>
                </a:solidFill>
                <a:latin typeface="맑은 고딕" charset="0"/>
                <a:ea typeface="맑은 고딕" charset="0"/>
              </a:rPr>
              <a:t>이미지</a:t>
            </a:r>
            <a:endParaRPr lang="ko-KR" altLang="en-US" sz="15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9" name="텍스트 상자 65">
            <a:extLst>
              <a:ext uri="{FF2B5EF4-FFF2-40B4-BE49-F238E27FC236}">
                <a16:creationId xmlns:a16="http://schemas.microsoft.com/office/drawing/2014/main" id="{CAE9CD4E-13B2-CE76-6120-7FE71C68044E}"/>
              </a:ext>
            </a:extLst>
          </p:cNvPr>
          <p:cNvSpPr txBox="1">
            <a:spLocks/>
          </p:cNvSpPr>
          <p:nvPr/>
        </p:nvSpPr>
        <p:spPr>
          <a:xfrm>
            <a:off x="5554980" y="3597592"/>
            <a:ext cx="561975" cy="32385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500" b="0">
                <a:latin typeface="맑은 고딕" charset="0"/>
                <a:ea typeface="맑은 고딕" charset="0"/>
              </a:rPr>
              <a:t>VIP</a:t>
            </a:r>
            <a:endParaRPr lang="ko-KR" altLang="en-US" sz="1500" b="0">
              <a:latin typeface="맑은 고딕" charset="0"/>
              <a:ea typeface="맑은 고딕" charset="0"/>
            </a:endParaRPr>
          </a:p>
        </p:txBody>
      </p:sp>
      <p:sp>
        <p:nvSpPr>
          <p:cNvPr id="20" name="도형 66">
            <a:extLst>
              <a:ext uri="{FF2B5EF4-FFF2-40B4-BE49-F238E27FC236}">
                <a16:creationId xmlns:a16="http://schemas.microsoft.com/office/drawing/2014/main" id="{844807D8-7097-08EB-5A43-969349236757}"/>
              </a:ext>
            </a:extLst>
          </p:cNvPr>
          <p:cNvSpPr>
            <a:spLocks/>
          </p:cNvSpPr>
          <p:nvPr/>
        </p:nvSpPr>
        <p:spPr>
          <a:xfrm>
            <a:off x="1380490" y="5354637"/>
            <a:ext cx="1015365" cy="88011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1" name="텍스트 상자 67">
            <a:extLst>
              <a:ext uri="{FF2B5EF4-FFF2-40B4-BE49-F238E27FC236}">
                <a16:creationId xmlns:a16="http://schemas.microsoft.com/office/drawing/2014/main" id="{63A50291-AC5C-C6DF-0A86-8DFF63C51310}"/>
              </a:ext>
            </a:extLst>
          </p:cNvPr>
          <p:cNvSpPr txBox="1">
            <a:spLocks/>
          </p:cNvSpPr>
          <p:nvPr/>
        </p:nvSpPr>
        <p:spPr>
          <a:xfrm>
            <a:off x="1393190" y="4275137"/>
            <a:ext cx="983615" cy="29337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300" b="0">
                <a:latin typeface="맑은 고딕" charset="0"/>
                <a:ea typeface="맑은 고딕" charset="0"/>
              </a:rPr>
              <a:t>MY 레시피</a:t>
            </a:r>
            <a:endParaRPr lang="ko-KR" altLang="en-US" sz="1300" b="0">
              <a:latin typeface="맑은 고딕" charset="0"/>
              <a:ea typeface="맑은 고딕" charset="0"/>
            </a:endParaRPr>
          </a:p>
        </p:txBody>
      </p:sp>
      <p:sp>
        <p:nvSpPr>
          <p:cNvPr id="22" name="텍스트 상자 68">
            <a:extLst>
              <a:ext uri="{FF2B5EF4-FFF2-40B4-BE49-F238E27FC236}">
                <a16:creationId xmlns:a16="http://schemas.microsoft.com/office/drawing/2014/main" id="{D623AC3C-3C15-DD19-ED20-A048B796EE6F}"/>
              </a:ext>
            </a:extLst>
          </p:cNvPr>
          <p:cNvSpPr txBox="1">
            <a:spLocks/>
          </p:cNvSpPr>
          <p:nvPr/>
        </p:nvSpPr>
        <p:spPr>
          <a:xfrm>
            <a:off x="1387475" y="5387022"/>
            <a:ext cx="983615" cy="29337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300" b="0">
                <a:latin typeface="맑은 고딕" charset="0"/>
                <a:ea typeface="맑은 고딕" charset="0"/>
              </a:rPr>
              <a:t>찜 한 목록</a:t>
            </a:r>
            <a:endParaRPr lang="ko-KR" altLang="en-US" sz="1300" b="0">
              <a:latin typeface="맑은 고딕" charset="0"/>
              <a:ea typeface="맑은 고딕" charset="0"/>
            </a:endParaRPr>
          </a:p>
        </p:txBody>
      </p:sp>
      <p:sp>
        <p:nvSpPr>
          <p:cNvPr id="23" name="도형 69">
            <a:extLst>
              <a:ext uri="{FF2B5EF4-FFF2-40B4-BE49-F238E27FC236}">
                <a16:creationId xmlns:a16="http://schemas.microsoft.com/office/drawing/2014/main" id="{09DB3180-C5D5-3149-81E6-A7F09A3320D4}"/>
              </a:ext>
            </a:extLst>
          </p:cNvPr>
          <p:cNvSpPr>
            <a:spLocks/>
          </p:cNvSpPr>
          <p:nvPr/>
        </p:nvSpPr>
        <p:spPr>
          <a:xfrm>
            <a:off x="3011805" y="4751387"/>
            <a:ext cx="1833245" cy="1417955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500">
                <a:solidFill>
                  <a:schemeClr val="tx1"/>
                </a:solidFill>
                <a:latin typeface="맑은 고딕" charset="0"/>
                <a:ea typeface="맑은 고딕" charset="0"/>
              </a:rPr>
              <a:t>상품 링크</a:t>
            </a:r>
            <a:endParaRPr lang="ko-KR" altLang="en-US" sz="15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4" name="도형 70">
            <a:extLst>
              <a:ext uri="{FF2B5EF4-FFF2-40B4-BE49-F238E27FC236}">
                <a16:creationId xmlns:a16="http://schemas.microsoft.com/office/drawing/2014/main" id="{7A4498F2-B82C-F236-8300-255DB54E5155}"/>
              </a:ext>
            </a:extLst>
          </p:cNvPr>
          <p:cNvSpPr>
            <a:spLocks/>
          </p:cNvSpPr>
          <p:nvPr/>
        </p:nvSpPr>
        <p:spPr>
          <a:xfrm>
            <a:off x="5318760" y="4745037"/>
            <a:ext cx="1760855" cy="1417955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500">
                <a:solidFill>
                  <a:schemeClr val="tx1"/>
                </a:solidFill>
                <a:latin typeface="맑은 고딕" charset="0"/>
                <a:ea typeface="맑은 고딕" charset="0"/>
              </a:rPr>
              <a:t>레시피 링크</a:t>
            </a:r>
            <a:endParaRPr lang="ko-KR" altLang="en-US" sz="1500" b="1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25" name="텍스트 상자 71">
            <a:extLst>
              <a:ext uri="{FF2B5EF4-FFF2-40B4-BE49-F238E27FC236}">
                <a16:creationId xmlns:a16="http://schemas.microsoft.com/office/drawing/2014/main" id="{32D3673A-05F2-2D26-19A7-26B08D5B7963}"/>
              </a:ext>
            </a:extLst>
          </p:cNvPr>
          <p:cNvSpPr txBox="1">
            <a:spLocks/>
          </p:cNvSpPr>
          <p:nvPr/>
        </p:nvSpPr>
        <p:spPr>
          <a:xfrm>
            <a:off x="2665730" y="3175317"/>
            <a:ext cx="1139825" cy="32385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500" b="0">
                <a:latin typeface="맑은 고딕" charset="0"/>
                <a:ea typeface="맑은 고딕" charset="0"/>
              </a:rPr>
              <a:t>환영합니다</a:t>
            </a:r>
            <a:endParaRPr lang="ko-KR" altLang="en-US" sz="1500" b="0">
              <a:latin typeface="맑은 고딕" charset="0"/>
              <a:ea typeface="맑은 고딕" charset="0"/>
            </a:endParaRPr>
          </a:p>
        </p:txBody>
      </p:sp>
      <p:sp>
        <p:nvSpPr>
          <p:cNvPr id="26" name="텍스트 상자 72">
            <a:extLst>
              <a:ext uri="{FF2B5EF4-FFF2-40B4-BE49-F238E27FC236}">
                <a16:creationId xmlns:a16="http://schemas.microsoft.com/office/drawing/2014/main" id="{5FF40CFD-497B-E08C-A91D-FA9AFEA97F86}"/>
              </a:ext>
            </a:extLst>
          </p:cNvPr>
          <p:cNvSpPr txBox="1">
            <a:spLocks/>
          </p:cNvSpPr>
          <p:nvPr/>
        </p:nvSpPr>
        <p:spPr>
          <a:xfrm>
            <a:off x="2896870" y="4324667"/>
            <a:ext cx="983615" cy="29337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300" b="0">
                <a:latin typeface="맑은 고딕" charset="0"/>
                <a:ea typeface="맑은 고딕" charset="0"/>
              </a:rPr>
              <a:t>찜 한 목록</a:t>
            </a:r>
            <a:endParaRPr lang="ko-KR" altLang="en-US" sz="1300" b="0">
              <a:latin typeface="맑은 고딕" charset="0"/>
              <a:ea typeface="맑은 고딕" charset="0"/>
            </a:endParaRPr>
          </a:p>
        </p:txBody>
      </p:sp>
      <p:sp>
        <p:nvSpPr>
          <p:cNvPr id="27" name="도형 73">
            <a:extLst>
              <a:ext uri="{FF2B5EF4-FFF2-40B4-BE49-F238E27FC236}">
                <a16:creationId xmlns:a16="http://schemas.microsoft.com/office/drawing/2014/main" id="{FD6ADFBB-8FC8-F523-090A-E6D6960DAE8A}"/>
              </a:ext>
            </a:extLst>
          </p:cNvPr>
          <p:cNvSpPr>
            <a:spLocks/>
          </p:cNvSpPr>
          <p:nvPr/>
        </p:nvSpPr>
        <p:spPr>
          <a:xfrm>
            <a:off x="1969770" y="1568132"/>
            <a:ext cx="287020" cy="267970"/>
          </a:xfrm>
          <a:prstGeom prst="ellipse">
            <a:avLst/>
          </a:prstGeom>
          <a:solidFill>
            <a:srgbClr val="FF0000"/>
          </a:solidFill>
          <a:ln w="127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1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  <p:sp>
        <p:nvSpPr>
          <p:cNvPr id="28" name="도형 74">
            <a:extLst>
              <a:ext uri="{FF2B5EF4-FFF2-40B4-BE49-F238E27FC236}">
                <a16:creationId xmlns:a16="http://schemas.microsoft.com/office/drawing/2014/main" id="{87067F4D-7D05-824F-62F0-5909569BC067}"/>
              </a:ext>
            </a:extLst>
          </p:cNvPr>
          <p:cNvSpPr>
            <a:spLocks/>
          </p:cNvSpPr>
          <p:nvPr/>
        </p:nvSpPr>
        <p:spPr>
          <a:xfrm>
            <a:off x="2891790" y="4602797"/>
            <a:ext cx="287020" cy="267970"/>
          </a:xfrm>
          <a:prstGeom prst="ellipse">
            <a:avLst/>
          </a:prstGeom>
          <a:solidFill>
            <a:srgbClr val="FF0000"/>
          </a:solidFill>
          <a:ln w="127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2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31421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1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897381"/>
              </p:ext>
            </p:extLst>
          </p:nvPr>
        </p:nvGraphicFramePr>
        <p:xfrm>
          <a:off x="580390" y="218440"/>
          <a:ext cx="11031220" cy="642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919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475">
                <a:tc rowSpan="3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3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2022.08.25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수정날짜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lang="en-US" altLang="ko-KR" sz="1800" b="1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2022.08.28</a:t>
                      </a:r>
                      <a:endParaRPr lang="ko-KR" altLang="en-US" sz="1800" b="1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작성자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박정욱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06695"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l" latinLnBrk="0" hangingPunct="1">
                        <a:buFontTx/>
                        <a:buNone/>
                      </a:pP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1.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상품 정보</a:t>
                      </a:r>
                      <a:endParaRPr lang="en-US" altLang="ko-KR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>
                        <a:buFontTx/>
                        <a:buNone/>
                      </a:pP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2.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결제 정보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text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  <a:p>
                      <a:pPr marL="0" indent="0" algn="l" latinLnBrk="0" hangingPunct="1">
                        <a:buFontTx/>
                        <a:buNone/>
                      </a:pP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3</a:t>
                      </a:r>
                      <a:r>
                        <a:rPr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.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</a:t>
                      </a:r>
                      <a:r>
                        <a:rPr sz="1800" b="0" i="0" kern="1200" dirty="0" err="1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결제하기</a:t>
                      </a:r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 button</a:t>
                      </a:r>
                      <a:endParaRPr lang="ko-KR" altLang="en-US" sz="1800" b="0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텍스트 상자 122"/>
          <p:cNvSpPr txBox="1">
            <a:spLocks/>
          </p:cNvSpPr>
          <p:nvPr/>
        </p:nvSpPr>
        <p:spPr>
          <a:xfrm>
            <a:off x="2901315" y="457200"/>
            <a:ext cx="3317875" cy="6470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3600">
                <a:latin typeface="맑은 고딕" charset="0"/>
                <a:ea typeface="맑은 고딕" charset="0"/>
              </a:rPr>
              <a:t>8. 결제 페이지</a:t>
            </a:r>
            <a:endParaRPr lang="ko-KR" altLang="en-US" sz="3600">
              <a:latin typeface="맑은 고딕" charset="0"/>
              <a:ea typeface="맑은 고딕" charset="0"/>
            </a:endParaRPr>
          </a:p>
        </p:txBody>
      </p:sp>
      <p:sp>
        <p:nvSpPr>
          <p:cNvPr id="4" name="도형 123"/>
          <p:cNvSpPr>
            <a:spLocks/>
          </p:cNvSpPr>
          <p:nvPr/>
        </p:nvSpPr>
        <p:spPr>
          <a:xfrm>
            <a:off x="939165" y="1321435"/>
            <a:ext cx="7161530" cy="5144770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" name="텍스트 상자 124"/>
          <p:cNvSpPr txBox="1">
            <a:spLocks/>
          </p:cNvSpPr>
          <p:nvPr/>
        </p:nvSpPr>
        <p:spPr>
          <a:xfrm>
            <a:off x="3009265" y="1626235"/>
            <a:ext cx="2572385" cy="58356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텍스트 상자 125"/>
          <p:cNvSpPr txBox="1">
            <a:spLocks/>
          </p:cNvSpPr>
          <p:nvPr/>
        </p:nvSpPr>
        <p:spPr>
          <a:xfrm>
            <a:off x="3385185" y="1697990"/>
            <a:ext cx="2259330" cy="72707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7" name="텍스트 상자 126"/>
          <p:cNvSpPr txBox="1">
            <a:spLocks/>
          </p:cNvSpPr>
          <p:nvPr/>
        </p:nvSpPr>
        <p:spPr>
          <a:xfrm>
            <a:off x="1575435" y="4573905"/>
            <a:ext cx="628015" cy="50355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도형 127"/>
          <p:cNvSpPr>
            <a:spLocks/>
          </p:cNvSpPr>
          <p:nvPr/>
        </p:nvSpPr>
        <p:spPr>
          <a:xfrm>
            <a:off x="1216660" y="1383665"/>
            <a:ext cx="6426835" cy="656590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상품 정보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9" name="도형 128"/>
          <p:cNvSpPr>
            <a:spLocks/>
          </p:cNvSpPr>
          <p:nvPr/>
        </p:nvSpPr>
        <p:spPr>
          <a:xfrm>
            <a:off x="6369685" y="2104135"/>
            <a:ext cx="1282700" cy="255587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주문자 정보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0" name="도형 129"/>
          <p:cNvSpPr>
            <a:spLocks/>
          </p:cNvSpPr>
          <p:nvPr/>
        </p:nvSpPr>
        <p:spPr>
          <a:xfrm>
            <a:off x="1199515" y="2109470"/>
            <a:ext cx="4383405" cy="124777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배송지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1" name="도형 130"/>
          <p:cNvSpPr>
            <a:spLocks/>
          </p:cNvSpPr>
          <p:nvPr/>
        </p:nvSpPr>
        <p:spPr>
          <a:xfrm>
            <a:off x="1217295" y="3426460"/>
            <a:ext cx="4383405" cy="124777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할인 및 포인트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" name="도형 131"/>
          <p:cNvSpPr>
            <a:spLocks/>
          </p:cNvSpPr>
          <p:nvPr/>
        </p:nvSpPr>
        <p:spPr>
          <a:xfrm>
            <a:off x="1199515" y="4770120"/>
            <a:ext cx="6426200" cy="74612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결제수단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3" name="도형 132"/>
          <p:cNvSpPr>
            <a:spLocks/>
          </p:cNvSpPr>
          <p:nvPr/>
        </p:nvSpPr>
        <p:spPr>
          <a:xfrm>
            <a:off x="1199515" y="5603875"/>
            <a:ext cx="6443980" cy="746125"/>
          </a:xfrm>
          <a:prstGeom prst="roundRect">
            <a:avLst/>
          </a:prstGeom>
          <a:solidFill>
            <a:schemeClr val="bg1"/>
          </a:solidFill>
          <a:ln w="19050" cap="flat" cmpd="sng">
            <a:solidFill>
              <a:schemeClr val="tx1">
                <a:alpha val="100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결제하기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도형 133"/>
          <p:cNvSpPr>
            <a:spLocks noChangeAspect="1"/>
          </p:cNvSpPr>
          <p:nvPr/>
        </p:nvSpPr>
        <p:spPr>
          <a:xfrm>
            <a:off x="3905250" y="2378075"/>
            <a:ext cx="610870" cy="544195"/>
          </a:xfrm>
          <a:custGeom>
            <a:avLst/>
            <a:gdLst>
              <a:gd name="TX0" fmla="*/ 304813 w 609628"/>
              <a:gd name="TY0" fmla="*/ 0 h 542927"/>
              <a:gd name="TX1" fmla="*/ 314338 w 609628"/>
              <a:gd name="TY1" fmla="*/ 9525 h 542927"/>
              <a:gd name="TX2" fmla="*/ 314335 w 609628"/>
              <a:gd name="TY2" fmla="*/ 19050 h 542927"/>
              <a:gd name="TX3" fmla="*/ 428638 w 609628"/>
              <a:gd name="TY3" fmla="*/ 19050 h 542927"/>
              <a:gd name="TX4" fmla="*/ 436507 w 609628"/>
              <a:gd name="TY4" fmla="*/ 33950 h 542927"/>
              <a:gd name="TX5" fmla="*/ 435870 w 609628"/>
              <a:gd name="TY5" fmla="*/ 34774 h 542927"/>
              <a:gd name="TX6" fmla="*/ 412608 w 609628"/>
              <a:gd name="TY6" fmla="*/ 61913 h 542927"/>
              <a:gd name="TX7" fmla="*/ 435870 w 609628"/>
              <a:gd name="TY7" fmla="*/ 89051 h 542927"/>
              <a:gd name="TX8" fmla="*/ 429678 w 609628"/>
              <a:gd name="TY8" fmla="*/ 104722 h 542927"/>
              <a:gd name="TX9" fmla="*/ 429678 w 609628"/>
              <a:gd name="TY9" fmla="*/ 104722 h 542927"/>
              <a:gd name="TX10" fmla="*/ 428638 w 609628"/>
              <a:gd name="TY10" fmla="*/ 104775 h 542927"/>
              <a:gd name="TX11" fmla="*/ 314344 w 609628"/>
              <a:gd name="TY11" fmla="*/ 104775 h 542927"/>
              <a:gd name="TX12" fmla="*/ 314350 w 609628"/>
              <a:gd name="TY12" fmla="*/ 124780 h 542927"/>
              <a:gd name="TX13" fmla="*/ 351485 w 609628"/>
              <a:gd name="TY13" fmla="*/ 161923 h 542927"/>
              <a:gd name="TX14" fmla="*/ 533413 w 609628"/>
              <a:gd name="TY14" fmla="*/ 161925 h 542927"/>
              <a:gd name="TX15" fmla="*/ 541190 w 609628"/>
              <a:gd name="TY15" fmla="*/ 165950 h 542927"/>
              <a:gd name="TX16" fmla="*/ 541800 w 609628"/>
              <a:gd name="TY16" fmla="*/ 166934 h 542927"/>
              <a:gd name="TX17" fmla="*/ 608475 w 609628"/>
              <a:gd name="TY17" fmla="*/ 290759 h 542927"/>
              <a:gd name="TX18" fmla="*/ 601204 w 609628"/>
              <a:gd name="TY18" fmla="*/ 304737 h 542927"/>
              <a:gd name="TX19" fmla="*/ 600088 w 609628"/>
              <a:gd name="TY19" fmla="*/ 304800 h 542927"/>
              <a:gd name="TX20" fmla="*/ 571510 w 609628"/>
              <a:gd name="TY20" fmla="*/ 304800 h 542927"/>
              <a:gd name="TX21" fmla="*/ 571513 w 609628"/>
              <a:gd name="TY21" fmla="*/ 533400 h 542927"/>
              <a:gd name="TX22" fmla="*/ 561988 w 609628"/>
              <a:gd name="TY22" fmla="*/ 542925 h 542927"/>
              <a:gd name="TX23" fmla="*/ 47638 w 609628"/>
              <a:gd name="TY23" fmla="*/ 542925 h 542927"/>
              <a:gd name="TX24" fmla="*/ 38113 w 609628"/>
              <a:gd name="TY24" fmla="*/ 533400 h 542927"/>
              <a:gd name="TX25" fmla="*/ 38113 w 609628"/>
              <a:gd name="TY25" fmla="*/ 285750 h 542927"/>
              <a:gd name="TX26" fmla="*/ 226375 w 609628"/>
              <a:gd name="TY26" fmla="*/ 285750 h 542927"/>
              <a:gd name="TX27" fmla="*/ 288007 w 609628"/>
              <a:gd name="TY27" fmla="*/ 180975 h 542927"/>
              <a:gd name="TX28" fmla="*/ 81900 w 609628"/>
              <a:gd name="TY28" fmla="*/ 180975 h 542927"/>
              <a:gd name="TX29" fmla="*/ 25483 w 609628"/>
              <a:gd name="TY29" fmla="*/ 285750 h 542927"/>
              <a:gd name="TX30" fmla="*/ 38113 w 609628"/>
              <a:gd name="TY30" fmla="*/ 285750 h 542927"/>
              <a:gd name="TX31" fmla="*/ 38110 w 609628"/>
              <a:gd name="TY31" fmla="*/ 304800 h 542927"/>
              <a:gd name="TX32" fmla="*/ 9538 w 609628"/>
              <a:gd name="TY32" fmla="*/ 304800 h 542927"/>
              <a:gd name="TX33" fmla="*/ 678 w 609628"/>
              <a:gd name="TY33" fmla="*/ 291771 h 542927"/>
              <a:gd name="TX34" fmla="*/ 1152 w 609628"/>
              <a:gd name="TY34" fmla="*/ 290759 h 542927"/>
              <a:gd name="TX35" fmla="*/ 67827 w 609628"/>
              <a:gd name="TY35" fmla="*/ 166934 h 542927"/>
              <a:gd name="TX36" fmla="*/ 75057 w 609628"/>
              <a:gd name="TY36" fmla="*/ 161995 h 542927"/>
              <a:gd name="TX37" fmla="*/ 76213 w 609628"/>
              <a:gd name="TY37" fmla="*/ 161925 h 542927"/>
              <a:gd name="TX38" fmla="*/ 258141 w 609628"/>
              <a:gd name="TY38" fmla="*/ 161923 h 542927"/>
              <a:gd name="TX39" fmla="*/ 295287 w 609628"/>
              <a:gd name="TY39" fmla="*/ 124778 h 542927"/>
              <a:gd name="TX40" fmla="*/ 295288 w 609628"/>
              <a:gd name="TY40" fmla="*/ 9525 h 542927"/>
              <a:gd name="TX41" fmla="*/ 304813 w 609628"/>
              <a:gd name="TY41" fmla="*/ 0 h 542927"/>
              <a:gd name="TX43" fmla="*/ 304813 w 609628"/>
              <a:gd name="TY43" fmla="*/ 189967 h 542927"/>
              <a:gd name="TX44" fmla="*/ 242795 w 609628"/>
              <a:gd name="TY44" fmla="*/ 295409 h 542927"/>
              <a:gd name="TX45" fmla="*/ 227923 w 609628"/>
              <a:gd name="TY45" fmla="*/ 304737 h 542927"/>
              <a:gd name="TX46" fmla="*/ 226375 w 609628"/>
              <a:gd name="TY46" fmla="*/ 304800 h 542927"/>
              <a:gd name="TX47" fmla="*/ 57163 w 609628"/>
              <a:gd name="TY47" fmla="*/ 304800 h 542927"/>
              <a:gd name="TX48" fmla="*/ 57163 w 609628"/>
              <a:gd name="TY48" fmla="*/ 523875 h 542927"/>
              <a:gd name="TX49" fmla="*/ 238135 w 609628"/>
              <a:gd name="TY49" fmla="*/ 523875 h 542927"/>
              <a:gd name="TX50" fmla="*/ 238138 w 609628"/>
              <a:gd name="TY50" fmla="*/ 447675 h 542927"/>
              <a:gd name="TX51" fmla="*/ 257188 w 609628"/>
              <a:gd name="TY51" fmla="*/ 428625 h 542927"/>
              <a:gd name="TX52" fmla="*/ 352438 w 609628"/>
              <a:gd name="TY52" fmla="*/ 428625 h 542927"/>
              <a:gd name="TX53" fmla="*/ 371488 w 609628"/>
              <a:gd name="TY53" fmla="*/ 447675 h 542927"/>
              <a:gd name="TX54" fmla="*/ 371485 w 609628"/>
              <a:gd name="TY54" fmla="*/ 523875 h 542927"/>
              <a:gd name="TX55" fmla="*/ 552463 w 609628"/>
              <a:gd name="TY55" fmla="*/ 523875 h 542927"/>
              <a:gd name="TX56" fmla="*/ 552463 w 609628"/>
              <a:gd name="TY56" fmla="*/ 304800 h 542927"/>
              <a:gd name="TX57" fmla="*/ 383252 w 609628"/>
              <a:gd name="TY57" fmla="*/ 304800 h 542927"/>
              <a:gd name="TX58" fmla="*/ 367671 w 609628"/>
              <a:gd name="TY58" fmla="*/ 296711 h 542927"/>
              <a:gd name="TX59" fmla="*/ 366832 w 609628"/>
              <a:gd name="TY59" fmla="*/ 295409 h 542927"/>
              <a:gd name="TX60" fmla="*/ 304813 w 609628"/>
              <a:gd name="TY60" fmla="*/ 189967 h 542927"/>
              <a:gd name="TX62" fmla="*/ 295288 w 609628"/>
              <a:gd name="TY62" fmla="*/ 447675 h 542927"/>
              <a:gd name="TX63" fmla="*/ 257188 w 609628"/>
              <a:gd name="TY63" fmla="*/ 447675 h 542927"/>
              <a:gd name="TX64" fmla="*/ 257188 w 609628"/>
              <a:gd name="TY64" fmla="*/ 523875 h 542927"/>
              <a:gd name="TX65" fmla="*/ 295288 w 609628"/>
              <a:gd name="TY65" fmla="*/ 523875 h 542927"/>
              <a:gd name="TX66" fmla="*/ 295288 w 609628"/>
              <a:gd name="TY66" fmla="*/ 447675 h 542927"/>
              <a:gd name="TX68" fmla="*/ 352438 w 609628"/>
              <a:gd name="TY68" fmla="*/ 447675 h 542927"/>
              <a:gd name="TX69" fmla="*/ 314338 w 609628"/>
              <a:gd name="TY69" fmla="*/ 447675 h 542927"/>
              <a:gd name="TX70" fmla="*/ 314338 w 609628"/>
              <a:gd name="TY70" fmla="*/ 523875 h 542927"/>
              <a:gd name="TX71" fmla="*/ 352438 w 609628"/>
              <a:gd name="TY71" fmla="*/ 523875 h 542927"/>
              <a:gd name="TX72" fmla="*/ 352438 w 609628"/>
              <a:gd name="TY72" fmla="*/ 447675 h 542927"/>
              <a:gd name="TX74" fmla="*/ 495313 w 609628"/>
              <a:gd name="TY74" fmla="*/ 352425 h 542927"/>
              <a:gd name="TX75" fmla="*/ 504838 w 609628"/>
              <a:gd name="TY75" fmla="*/ 361950 h 542927"/>
              <a:gd name="TX76" fmla="*/ 504838 w 609628"/>
              <a:gd name="TY76" fmla="*/ 438150 h 542927"/>
              <a:gd name="TX77" fmla="*/ 495313 w 609628"/>
              <a:gd name="TY77" fmla="*/ 447675 h 542927"/>
              <a:gd name="TX78" fmla="*/ 419113 w 609628"/>
              <a:gd name="TY78" fmla="*/ 447675 h 542927"/>
              <a:gd name="TX79" fmla="*/ 409588 w 609628"/>
              <a:gd name="TY79" fmla="*/ 438150 h 542927"/>
              <a:gd name="TX80" fmla="*/ 409588 w 609628"/>
              <a:gd name="TY80" fmla="*/ 361950 h 542927"/>
              <a:gd name="TX81" fmla="*/ 419113 w 609628"/>
              <a:gd name="TY81" fmla="*/ 352425 h 542927"/>
              <a:gd name="TX82" fmla="*/ 495313 w 609628"/>
              <a:gd name="TY82" fmla="*/ 352425 h 542927"/>
              <a:gd name="TX84" fmla="*/ 190513 w 609628"/>
              <a:gd name="TY84" fmla="*/ 352425 h 542927"/>
              <a:gd name="TX85" fmla="*/ 200038 w 609628"/>
              <a:gd name="TY85" fmla="*/ 361950 h 542927"/>
              <a:gd name="TX86" fmla="*/ 200038 w 609628"/>
              <a:gd name="TY86" fmla="*/ 438150 h 542927"/>
              <a:gd name="TX87" fmla="*/ 190513 w 609628"/>
              <a:gd name="TY87" fmla="*/ 447675 h 542927"/>
              <a:gd name="TX88" fmla="*/ 114313 w 609628"/>
              <a:gd name="TY88" fmla="*/ 447675 h 542927"/>
              <a:gd name="TX89" fmla="*/ 104788 w 609628"/>
              <a:gd name="TY89" fmla="*/ 438150 h 542927"/>
              <a:gd name="TX90" fmla="*/ 104788 w 609628"/>
              <a:gd name="TY90" fmla="*/ 361950 h 542927"/>
              <a:gd name="TX91" fmla="*/ 114313 w 609628"/>
              <a:gd name="TY91" fmla="*/ 352425 h 542927"/>
              <a:gd name="TX92" fmla="*/ 190513 w 609628"/>
              <a:gd name="TY92" fmla="*/ 352425 h 542927"/>
              <a:gd name="TX94" fmla="*/ 485788 w 609628"/>
              <a:gd name="TY94" fmla="*/ 371475 h 542927"/>
              <a:gd name="TX95" fmla="*/ 428638 w 609628"/>
              <a:gd name="TY95" fmla="*/ 371475 h 542927"/>
              <a:gd name="TX96" fmla="*/ 428638 w 609628"/>
              <a:gd name="TY96" fmla="*/ 428625 h 542927"/>
              <a:gd name="TX97" fmla="*/ 485788 w 609628"/>
              <a:gd name="TY97" fmla="*/ 428625 h 542927"/>
              <a:gd name="TX98" fmla="*/ 485788 w 609628"/>
              <a:gd name="TY98" fmla="*/ 371475 h 542927"/>
              <a:gd name="TX100" fmla="*/ 180988 w 609628"/>
              <a:gd name="TY100" fmla="*/ 371475 h 542927"/>
              <a:gd name="TX101" fmla="*/ 123838 w 609628"/>
              <a:gd name="TY101" fmla="*/ 371475 h 542927"/>
              <a:gd name="TX102" fmla="*/ 123838 w 609628"/>
              <a:gd name="TY102" fmla="*/ 428625 h 542927"/>
              <a:gd name="TX103" fmla="*/ 180988 w 609628"/>
              <a:gd name="TY103" fmla="*/ 428625 h 542927"/>
              <a:gd name="TX104" fmla="*/ 180988 w 609628"/>
              <a:gd name="TY104" fmla="*/ 371475 h 542927"/>
              <a:gd name="TX106" fmla="*/ 333388 w 609628"/>
              <a:gd name="TY106" fmla="*/ 314325 h 542927"/>
              <a:gd name="TX107" fmla="*/ 342913 w 609628"/>
              <a:gd name="TY107" fmla="*/ 323850 h 542927"/>
              <a:gd name="TX108" fmla="*/ 342913 w 609628"/>
              <a:gd name="TY108" fmla="*/ 381000 h 542927"/>
              <a:gd name="TX109" fmla="*/ 333388 w 609628"/>
              <a:gd name="TY109" fmla="*/ 390525 h 542927"/>
              <a:gd name="TX110" fmla="*/ 276238 w 609628"/>
              <a:gd name="TY110" fmla="*/ 390525 h 542927"/>
              <a:gd name="TX111" fmla="*/ 266713 w 609628"/>
              <a:gd name="TY111" fmla="*/ 381000 h 542927"/>
              <a:gd name="TX112" fmla="*/ 266713 w 609628"/>
              <a:gd name="TY112" fmla="*/ 323850 h 542927"/>
              <a:gd name="TX113" fmla="*/ 276238 w 609628"/>
              <a:gd name="TY113" fmla="*/ 314325 h 542927"/>
              <a:gd name="TX114" fmla="*/ 333388 w 609628"/>
              <a:gd name="TY114" fmla="*/ 314325 h 542927"/>
              <a:gd name="TX116" fmla="*/ 323863 w 609628"/>
              <a:gd name="TY116" fmla="*/ 333375 h 542927"/>
              <a:gd name="TX117" fmla="*/ 285763 w 609628"/>
              <a:gd name="TY117" fmla="*/ 333375 h 542927"/>
              <a:gd name="TX118" fmla="*/ 285763 w 609628"/>
              <a:gd name="TY118" fmla="*/ 371475 h 542927"/>
              <a:gd name="TX119" fmla="*/ 323863 w 609628"/>
              <a:gd name="TY119" fmla="*/ 371475 h 542927"/>
              <a:gd name="TX120" fmla="*/ 323863 w 609628"/>
              <a:gd name="TY120" fmla="*/ 333375 h 542927"/>
              <a:gd name="TX122" fmla="*/ 527717 w 609628"/>
              <a:gd name="TY122" fmla="*/ 180975 h 542927"/>
              <a:gd name="TX123" fmla="*/ 321621 w 609628"/>
              <a:gd name="TY123" fmla="*/ 180975 h 542927"/>
              <a:gd name="TX124" fmla="*/ 383252 w 609628"/>
              <a:gd name="TY124" fmla="*/ 285750 h 542927"/>
              <a:gd name="TX125" fmla="*/ 584134 w 609628"/>
              <a:gd name="TY125" fmla="*/ 285750 h 542927"/>
              <a:gd name="TX126" fmla="*/ 527717 w 609628"/>
              <a:gd name="TY126" fmla="*/ 180975 h 542927"/>
              <a:gd name="TX128" fmla="*/ 304813 w 609628"/>
              <a:gd name="TY128" fmla="*/ 142875 h 542927"/>
              <a:gd name="TX129" fmla="*/ 277904 w 609628"/>
              <a:gd name="TY129" fmla="*/ 161813 h 542927"/>
              <a:gd name="TX130" fmla="*/ 277904 w 609628"/>
              <a:gd name="TY130" fmla="*/ 161813 h 542927"/>
              <a:gd name="TX131" fmla="*/ 277858 w 609628"/>
              <a:gd name="TY131" fmla="*/ 161925 h 542927"/>
              <a:gd name="TX132" fmla="*/ 331760 w 609628"/>
              <a:gd name="TY132" fmla="*/ 161925 h 542927"/>
              <a:gd name="TX133" fmla="*/ 331038 w 609628"/>
              <a:gd name="TY133" fmla="*/ 160084 h 542927"/>
              <a:gd name="TX134" fmla="*/ 306492 w 609628"/>
              <a:gd name="TY134" fmla="*/ 142924 h 542927"/>
              <a:gd name="TX135" fmla="*/ 306492 w 609628"/>
              <a:gd name="TY135" fmla="*/ 142924 h 542927"/>
              <a:gd name="TX137" fmla="*/ 407921 w 609628"/>
              <a:gd name="TY137" fmla="*/ 38100 h 542927"/>
              <a:gd name="TX138" fmla="*/ 314338 w 609628"/>
              <a:gd name="TY138" fmla="*/ 38100 h 542927"/>
              <a:gd name="TX139" fmla="*/ 314344 w 609628"/>
              <a:gd name="TY139" fmla="*/ 85725 h 542927"/>
              <a:gd name="TX140" fmla="*/ 407931 w 609628"/>
              <a:gd name="TY140" fmla="*/ 85725 h 542927"/>
              <a:gd name="TX141" fmla="*/ 392831 w 609628"/>
              <a:gd name="TY141" fmla="*/ 68111 h 542927"/>
              <a:gd name="TX142" fmla="*/ 392131 w 609628"/>
              <a:gd name="TY142" fmla="*/ 56639 h 542927"/>
              <a:gd name="TX143" fmla="*/ 392131 w 609628"/>
              <a:gd name="TY143" fmla="*/ 56639 h 542927"/>
              <a:gd name="TX144" fmla="*/ 392831 w 609628"/>
              <a:gd name="TY144" fmla="*/ 55714 h 542927"/>
              <a:gd name="TX145" fmla="*/ 407921 w 609628"/>
              <a:gd name="TY145" fmla="*/ 38100 h 542927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2" y="TY82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4" y="TY94"/>
              </a:cxn>
              <a:cxn ang="0">
                <a:pos x="TX95" y="TY95"/>
              </a:cxn>
              <a:cxn ang="0">
                <a:pos x="TX96" y="TY96"/>
              </a:cxn>
              <a:cxn ang="0">
                <a:pos x="TX97" y="TY97"/>
              </a:cxn>
              <a:cxn ang="0">
                <a:pos x="TX98" y="TY98"/>
              </a:cxn>
              <a:cxn ang="0">
                <a:pos x="TX100" y="TY100"/>
              </a:cxn>
              <a:cxn ang="0">
                <a:pos x="TX101" y="TY101"/>
              </a:cxn>
              <a:cxn ang="0">
                <a:pos x="TX102" y="TY102"/>
              </a:cxn>
              <a:cxn ang="0">
                <a:pos x="TX103" y="TY103"/>
              </a:cxn>
              <a:cxn ang="0">
                <a:pos x="TX104" y="TY104"/>
              </a:cxn>
              <a:cxn ang="0">
                <a:pos x="TX106" y="TY106"/>
              </a:cxn>
              <a:cxn ang="0">
                <a:pos x="TX107" y="TY107"/>
              </a:cxn>
              <a:cxn ang="0">
                <a:pos x="TX108" y="TY108"/>
              </a:cxn>
              <a:cxn ang="0">
                <a:pos x="TX109" y="TY109"/>
              </a:cxn>
              <a:cxn ang="0">
                <a:pos x="TX110" y="TY110"/>
              </a:cxn>
              <a:cxn ang="0">
                <a:pos x="TX111" y="TY111"/>
              </a:cxn>
              <a:cxn ang="0">
                <a:pos x="TX112" y="TY112"/>
              </a:cxn>
              <a:cxn ang="0">
                <a:pos x="TX113" y="TY113"/>
              </a:cxn>
              <a:cxn ang="0">
                <a:pos x="TX114" y="TY114"/>
              </a:cxn>
              <a:cxn ang="0">
                <a:pos x="TX116" y="TY116"/>
              </a:cxn>
              <a:cxn ang="0">
                <a:pos x="TX117" y="TY117"/>
              </a:cxn>
              <a:cxn ang="0">
                <a:pos x="TX118" y="TY118"/>
              </a:cxn>
              <a:cxn ang="0">
                <a:pos x="TX119" y="TY119"/>
              </a:cxn>
              <a:cxn ang="0">
                <a:pos x="TX120" y="TY120"/>
              </a:cxn>
              <a:cxn ang="0">
                <a:pos x="TX122" y="TY122"/>
              </a:cxn>
              <a:cxn ang="0">
                <a:pos x="TX123" y="TY123"/>
              </a:cxn>
              <a:cxn ang="0">
                <a:pos x="TX124" y="TY124"/>
              </a:cxn>
              <a:cxn ang="0">
                <a:pos x="TX125" y="TY125"/>
              </a:cxn>
              <a:cxn ang="0">
                <a:pos x="TX126" y="TY126"/>
              </a:cxn>
              <a:cxn ang="0">
                <a:pos x="TX128" y="TY128"/>
              </a:cxn>
              <a:cxn ang="0">
                <a:pos x="TX129" y="TY129"/>
              </a:cxn>
              <a:cxn ang="0">
                <a:pos x="TX130" y="TY130"/>
              </a:cxn>
              <a:cxn ang="0">
                <a:pos x="TX131" y="TY131"/>
              </a:cxn>
              <a:cxn ang="0">
                <a:pos x="TX132" y="TY132"/>
              </a:cxn>
              <a:cxn ang="0">
                <a:pos x="TX133" y="TY133"/>
              </a:cxn>
              <a:cxn ang="0">
                <a:pos x="TX134" y="TY134"/>
              </a:cxn>
              <a:cxn ang="0">
                <a:pos x="TX135" y="TY135"/>
              </a:cxn>
              <a:cxn ang="0">
                <a:pos x="TX137" y="TY137"/>
              </a:cxn>
              <a:cxn ang="0">
                <a:pos x="TX138" y="TY138"/>
              </a:cxn>
              <a:cxn ang="0">
                <a:pos x="TX139" y="TY139"/>
              </a:cxn>
              <a:cxn ang="0">
                <a:pos x="TX140" y="TY140"/>
              </a:cxn>
              <a:cxn ang="0">
                <a:pos x="TX141" y="TY141"/>
              </a:cxn>
              <a:cxn ang="0">
                <a:pos x="TX142" y="TY142"/>
              </a:cxn>
              <a:cxn ang="0">
                <a:pos x="TX143" y="TY143"/>
              </a:cxn>
              <a:cxn ang="0">
                <a:pos x="TX144" y="TY144"/>
              </a:cxn>
              <a:cxn ang="0">
                <a:pos x="TX145" y="TY145"/>
              </a:cxn>
            </a:cxnLst>
            <a:rect l="l" t="t" r="r" b="b"/>
            <a:pathLst>
              <a:path w="609628" h="542927">
                <a:moveTo>
                  <a:pt x="304813" y="0"/>
                </a:moveTo>
                <a:cubicBezTo>
                  <a:pt x="310074" y="0"/>
                  <a:pt x="314338" y="4264"/>
                  <a:pt x="314338" y="9525"/>
                </a:cubicBezTo>
                <a:lnTo>
                  <a:pt x="314335" y="19050"/>
                </a:lnTo>
                <a:lnTo>
                  <a:pt x="428638" y="19050"/>
                </a:lnTo>
                <a:cubicBezTo>
                  <a:pt x="436422" y="19050"/>
                  <a:pt x="440777" y="27783"/>
                  <a:pt x="436507" y="33950"/>
                </a:cubicBezTo>
                <a:lnTo>
                  <a:pt x="435870" y="34774"/>
                </a:lnTo>
                <a:lnTo>
                  <a:pt x="412608" y="61913"/>
                </a:lnTo>
                <a:lnTo>
                  <a:pt x="435870" y="89051"/>
                </a:lnTo>
                <a:cubicBezTo>
                  <a:pt x="440936" y="94961"/>
                  <a:pt x="437139" y="103951"/>
                  <a:pt x="429678" y="104722"/>
                </a:cubicBezTo>
                <a:lnTo>
                  <a:pt x="429678" y="104722"/>
                </a:lnTo>
                <a:lnTo>
                  <a:pt x="428638" y="104775"/>
                </a:lnTo>
                <a:lnTo>
                  <a:pt x="314344" y="104775"/>
                </a:lnTo>
                <a:lnTo>
                  <a:pt x="314350" y="124780"/>
                </a:lnTo>
                <a:cubicBezTo>
                  <a:pt x="333004" y="128571"/>
                  <a:pt x="347698" y="143267"/>
                  <a:pt x="351485" y="161923"/>
                </a:cubicBezTo>
                <a:lnTo>
                  <a:pt x="533413" y="161925"/>
                </a:lnTo>
                <a:cubicBezTo>
                  <a:pt x="536528" y="161925"/>
                  <a:pt x="539419" y="163445"/>
                  <a:pt x="541190" y="165950"/>
                </a:cubicBezTo>
                <a:lnTo>
                  <a:pt x="541800" y="166934"/>
                </a:lnTo>
                <a:lnTo>
                  <a:pt x="608475" y="290759"/>
                </a:lnTo>
                <a:cubicBezTo>
                  <a:pt x="611712" y="296771"/>
                  <a:pt x="607757" y="303994"/>
                  <a:pt x="601204" y="304737"/>
                </a:cubicBezTo>
                <a:lnTo>
                  <a:pt x="600088" y="304800"/>
                </a:lnTo>
                <a:lnTo>
                  <a:pt x="571510" y="304800"/>
                </a:lnTo>
                <a:lnTo>
                  <a:pt x="571513" y="533400"/>
                </a:lnTo>
                <a:cubicBezTo>
                  <a:pt x="571513" y="538661"/>
                  <a:pt x="567249" y="542925"/>
                  <a:pt x="561988" y="542925"/>
                </a:cubicBezTo>
                <a:lnTo>
                  <a:pt x="47638" y="542925"/>
                </a:lnTo>
                <a:cubicBezTo>
                  <a:pt x="42378" y="542925"/>
                  <a:pt x="38113" y="538661"/>
                  <a:pt x="38113" y="533400"/>
                </a:cubicBezTo>
                <a:lnTo>
                  <a:pt x="38113" y="285750"/>
                </a:lnTo>
                <a:lnTo>
                  <a:pt x="226375" y="285750"/>
                </a:lnTo>
                <a:lnTo>
                  <a:pt x="288007" y="180975"/>
                </a:lnTo>
                <a:lnTo>
                  <a:pt x="81900" y="180975"/>
                </a:lnTo>
                <a:lnTo>
                  <a:pt x="25483" y="285750"/>
                </a:lnTo>
                <a:lnTo>
                  <a:pt x="38113" y="285750"/>
                </a:lnTo>
                <a:lnTo>
                  <a:pt x="38110" y="304800"/>
                </a:lnTo>
                <a:lnTo>
                  <a:pt x="9538" y="304800"/>
                </a:lnTo>
                <a:cubicBezTo>
                  <a:pt x="2710" y="304800"/>
                  <a:pt x="-1774" y="297894"/>
                  <a:pt x="678" y="291771"/>
                </a:cubicBezTo>
                <a:lnTo>
                  <a:pt x="1152" y="290759"/>
                </a:lnTo>
                <a:lnTo>
                  <a:pt x="67827" y="166934"/>
                </a:lnTo>
                <a:cubicBezTo>
                  <a:pt x="69303" y="164192"/>
                  <a:pt x="72013" y="162367"/>
                  <a:pt x="75057" y="161995"/>
                </a:cubicBezTo>
                <a:lnTo>
                  <a:pt x="76213" y="161925"/>
                </a:lnTo>
                <a:lnTo>
                  <a:pt x="258141" y="161923"/>
                </a:lnTo>
                <a:cubicBezTo>
                  <a:pt x="261930" y="143264"/>
                  <a:pt x="276627" y="128566"/>
                  <a:pt x="295287" y="124778"/>
                </a:cubicBezTo>
                <a:lnTo>
                  <a:pt x="295288" y="9525"/>
                </a:lnTo>
                <a:cubicBezTo>
                  <a:pt x="295288" y="4264"/>
                  <a:pt x="299553" y="0"/>
                  <a:pt x="304813" y="0"/>
                </a:cubicBezTo>
                <a:close/>
                <a:moveTo>
                  <a:pt x="304813" y="189967"/>
                </a:moveTo>
                <a:lnTo>
                  <a:pt x="242795" y="295409"/>
                </a:lnTo>
                <a:cubicBezTo>
                  <a:pt x="239636" y="300780"/>
                  <a:pt x="234070" y="304237"/>
                  <a:pt x="227923" y="304737"/>
                </a:cubicBezTo>
                <a:lnTo>
                  <a:pt x="226375" y="304800"/>
                </a:lnTo>
                <a:lnTo>
                  <a:pt x="57163" y="304800"/>
                </a:lnTo>
                <a:lnTo>
                  <a:pt x="57163" y="523875"/>
                </a:lnTo>
                <a:lnTo>
                  <a:pt x="238135" y="523875"/>
                </a:lnTo>
                <a:lnTo>
                  <a:pt x="238138" y="447675"/>
                </a:lnTo>
                <a:cubicBezTo>
                  <a:pt x="238138" y="437154"/>
                  <a:pt x="246667" y="428625"/>
                  <a:pt x="257188" y="428625"/>
                </a:cubicBezTo>
                <a:lnTo>
                  <a:pt x="352438" y="428625"/>
                </a:lnTo>
                <a:cubicBezTo>
                  <a:pt x="362959" y="428625"/>
                  <a:pt x="371488" y="437154"/>
                  <a:pt x="371488" y="447675"/>
                </a:cubicBezTo>
                <a:lnTo>
                  <a:pt x="371485" y="523875"/>
                </a:lnTo>
                <a:lnTo>
                  <a:pt x="552463" y="523875"/>
                </a:lnTo>
                <a:lnTo>
                  <a:pt x="552463" y="304800"/>
                </a:lnTo>
                <a:lnTo>
                  <a:pt x="383252" y="304800"/>
                </a:lnTo>
                <a:cubicBezTo>
                  <a:pt x="377020" y="304800"/>
                  <a:pt x="371218" y="301756"/>
                  <a:pt x="367671" y="296711"/>
                </a:cubicBezTo>
                <a:lnTo>
                  <a:pt x="366832" y="295409"/>
                </a:lnTo>
                <a:lnTo>
                  <a:pt x="304813" y="189967"/>
                </a:lnTo>
                <a:close/>
                <a:moveTo>
                  <a:pt x="295288" y="447675"/>
                </a:moveTo>
                <a:lnTo>
                  <a:pt x="257188" y="447675"/>
                </a:lnTo>
                <a:lnTo>
                  <a:pt x="257188" y="523875"/>
                </a:lnTo>
                <a:lnTo>
                  <a:pt x="295288" y="523875"/>
                </a:lnTo>
                <a:lnTo>
                  <a:pt x="295288" y="447675"/>
                </a:lnTo>
                <a:close/>
                <a:moveTo>
                  <a:pt x="352438" y="447675"/>
                </a:moveTo>
                <a:lnTo>
                  <a:pt x="314338" y="447675"/>
                </a:lnTo>
                <a:lnTo>
                  <a:pt x="314338" y="523875"/>
                </a:lnTo>
                <a:lnTo>
                  <a:pt x="352438" y="523875"/>
                </a:lnTo>
                <a:lnTo>
                  <a:pt x="352438" y="447675"/>
                </a:lnTo>
                <a:close/>
                <a:moveTo>
                  <a:pt x="495313" y="352425"/>
                </a:moveTo>
                <a:cubicBezTo>
                  <a:pt x="500574" y="352425"/>
                  <a:pt x="504838" y="356690"/>
                  <a:pt x="504838" y="361950"/>
                </a:cubicBezTo>
                <a:lnTo>
                  <a:pt x="504838" y="438150"/>
                </a:lnTo>
                <a:cubicBezTo>
                  <a:pt x="504838" y="443411"/>
                  <a:pt x="500574" y="447675"/>
                  <a:pt x="495313" y="447675"/>
                </a:cubicBezTo>
                <a:lnTo>
                  <a:pt x="419113" y="447675"/>
                </a:lnTo>
                <a:cubicBezTo>
                  <a:pt x="413853" y="447675"/>
                  <a:pt x="409588" y="443411"/>
                  <a:pt x="409588" y="438150"/>
                </a:cubicBezTo>
                <a:lnTo>
                  <a:pt x="409588" y="361950"/>
                </a:lnTo>
                <a:cubicBezTo>
                  <a:pt x="409588" y="356690"/>
                  <a:pt x="413853" y="352425"/>
                  <a:pt x="419113" y="352425"/>
                </a:cubicBezTo>
                <a:lnTo>
                  <a:pt x="495313" y="352425"/>
                </a:lnTo>
                <a:close/>
                <a:moveTo>
                  <a:pt x="190513" y="352425"/>
                </a:moveTo>
                <a:cubicBezTo>
                  <a:pt x="195774" y="352425"/>
                  <a:pt x="200038" y="356690"/>
                  <a:pt x="200038" y="361950"/>
                </a:cubicBezTo>
                <a:lnTo>
                  <a:pt x="200038" y="438150"/>
                </a:lnTo>
                <a:cubicBezTo>
                  <a:pt x="200038" y="443411"/>
                  <a:pt x="195774" y="447675"/>
                  <a:pt x="190513" y="447675"/>
                </a:cubicBezTo>
                <a:lnTo>
                  <a:pt x="114313" y="447675"/>
                </a:lnTo>
                <a:cubicBezTo>
                  <a:pt x="109053" y="447675"/>
                  <a:pt x="104788" y="443411"/>
                  <a:pt x="104788" y="438150"/>
                </a:cubicBezTo>
                <a:lnTo>
                  <a:pt x="104788" y="361950"/>
                </a:lnTo>
                <a:cubicBezTo>
                  <a:pt x="104788" y="356690"/>
                  <a:pt x="109053" y="352425"/>
                  <a:pt x="114313" y="352425"/>
                </a:cubicBezTo>
                <a:lnTo>
                  <a:pt x="190513" y="352425"/>
                </a:lnTo>
                <a:close/>
                <a:moveTo>
                  <a:pt x="485788" y="371475"/>
                </a:moveTo>
                <a:lnTo>
                  <a:pt x="428638" y="371475"/>
                </a:lnTo>
                <a:lnTo>
                  <a:pt x="428638" y="428625"/>
                </a:lnTo>
                <a:lnTo>
                  <a:pt x="485788" y="428625"/>
                </a:lnTo>
                <a:lnTo>
                  <a:pt x="485788" y="371475"/>
                </a:lnTo>
                <a:close/>
                <a:moveTo>
                  <a:pt x="180988" y="371475"/>
                </a:moveTo>
                <a:lnTo>
                  <a:pt x="123838" y="371475"/>
                </a:lnTo>
                <a:lnTo>
                  <a:pt x="123838" y="428625"/>
                </a:lnTo>
                <a:lnTo>
                  <a:pt x="180988" y="428625"/>
                </a:lnTo>
                <a:lnTo>
                  <a:pt x="180988" y="371475"/>
                </a:lnTo>
                <a:close/>
                <a:moveTo>
                  <a:pt x="333388" y="314325"/>
                </a:moveTo>
                <a:cubicBezTo>
                  <a:pt x="338649" y="314325"/>
                  <a:pt x="342913" y="318590"/>
                  <a:pt x="342913" y="323850"/>
                </a:cubicBezTo>
                <a:lnTo>
                  <a:pt x="342913" y="381000"/>
                </a:lnTo>
                <a:cubicBezTo>
                  <a:pt x="342913" y="386261"/>
                  <a:pt x="338649" y="390525"/>
                  <a:pt x="333388" y="390525"/>
                </a:cubicBezTo>
                <a:lnTo>
                  <a:pt x="276238" y="390525"/>
                </a:lnTo>
                <a:cubicBezTo>
                  <a:pt x="270978" y="390525"/>
                  <a:pt x="266713" y="386261"/>
                  <a:pt x="266713" y="381000"/>
                </a:cubicBezTo>
                <a:lnTo>
                  <a:pt x="266713" y="323850"/>
                </a:lnTo>
                <a:cubicBezTo>
                  <a:pt x="266713" y="318590"/>
                  <a:pt x="270978" y="314325"/>
                  <a:pt x="276238" y="314325"/>
                </a:cubicBezTo>
                <a:lnTo>
                  <a:pt x="333388" y="314325"/>
                </a:lnTo>
                <a:close/>
                <a:moveTo>
                  <a:pt x="323863" y="333375"/>
                </a:moveTo>
                <a:lnTo>
                  <a:pt x="285763" y="333375"/>
                </a:lnTo>
                <a:lnTo>
                  <a:pt x="285763" y="371475"/>
                </a:lnTo>
                <a:lnTo>
                  <a:pt x="323863" y="371475"/>
                </a:lnTo>
                <a:lnTo>
                  <a:pt x="323863" y="333375"/>
                </a:lnTo>
                <a:close/>
                <a:moveTo>
                  <a:pt x="527717" y="180975"/>
                </a:moveTo>
                <a:lnTo>
                  <a:pt x="321621" y="180975"/>
                </a:lnTo>
                <a:lnTo>
                  <a:pt x="383252" y="285750"/>
                </a:lnTo>
                <a:lnTo>
                  <a:pt x="584134" y="285750"/>
                </a:lnTo>
                <a:lnTo>
                  <a:pt x="527717" y="180975"/>
                </a:lnTo>
                <a:close/>
                <a:moveTo>
                  <a:pt x="304813" y="142875"/>
                </a:moveTo>
                <a:cubicBezTo>
                  <a:pt x="292414" y="142875"/>
                  <a:pt x="281858" y="150773"/>
                  <a:pt x="277904" y="161813"/>
                </a:cubicBezTo>
                <a:lnTo>
                  <a:pt x="277904" y="161813"/>
                </a:lnTo>
                <a:lnTo>
                  <a:pt x="277858" y="161925"/>
                </a:lnTo>
                <a:lnTo>
                  <a:pt x="331760" y="161925"/>
                </a:lnTo>
                <a:lnTo>
                  <a:pt x="331038" y="160084"/>
                </a:lnTo>
                <a:cubicBezTo>
                  <a:pt x="326854" y="150444"/>
                  <a:pt x="317511" y="143562"/>
                  <a:pt x="306492" y="142924"/>
                </a:cubicBezTo>
                <a:lnTo>
                  <a:pt x="306492" y="142924"/>
                </a:lnTo>
                <a:close/>
                <a:moveTo>
                  <a:pt x="407921" y="38100"/>
                </a:moveTo>
                <a:lnTo>
                  <a:pt x="314338" y="38100"/>
                </a:lnTo>
                <a:lnTo>
                  <a:pt x="314344" y="85725"/>
                </a:lnTo>
                <a:lnTo>
                  <a:pt x="407931" y="85725"/>
                </a:lnTo>
                <a:lnTo>
                  <a:pt x="392831" y="68111"/>
                </a:lnTo>
                <a:cubicBezTo>
                  <a:pt x="390029" y="64842"/>
                  <a:pt x="389795" y="60146"/>
                  <a:pt x="392131" y="56639"/>
                </a:cubicBezTo>
                <a:lnTo>
                  <a:pt x="392131" y="56639"/>
                </a:lnTo>
                <a:lnTo>
                  <a:pt x="392831" y="55714"/>
                </a:lnTo>
                <a:lnTo>
                  <a:pt x="407921" y="3810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rtl="0" eaLnBrk="1" latinLnBrk="1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5" name="도형 134"/>
          <p:cNvSpPr>
            <a:spLocks noChangeAspect="1"/>
          </p:cNvSpPr>
          <p:nvPr/>
        </p:nvSpPr>
        <p:spPr>
          <a:xfrm>
            <a:off x="5251450" y="1459865"/>
            <a:ext cx="459105" cy="459105"/>
          </a:xfrm>
          <a:custGeom>
            <a:avLst/>
            <a:gdLst>
              <a:gd name="TX0" fmla="*/ 341464 w 554681"/>
              <a:gd name="TY0" fmla="*/ 58586 h 554681"/>
              <a:gd name="TX1" fmla="*/ 360166 w 554681"/>
              <a:gd name="TY1" fmla="*/ 319921 h 554681"/>
              <a:gd name="TX2" fmla="*/ 361670 w 554681"/>
              <a:gd name="TY2" fmla="*/ 321258 h 554681"/>
              <a:gd name="TX3" fmla="*/ 395339 w 554681"/>
              <a:gd name="TY3" fmla="*/ 354941 h 554681"/>
              <a:gd name="TX4" fmla="*/ 408816 w 554681"/>
              <a:gd name="TY4" fmla="*/ 341464 h 554681"/>
              <a:gd name="TX5" fmla="*/ 422286 w 554681"/>
              <a:gd name="TY5" fmla="*/ 341464 h 554681"/>
              <a:gd name="TX6" fmla="*/ 543520 w 554681"/>
              <a:gd name="TY6" fmla="*/ 462698 h 554681"/>
              <a:gd name="TX7" fmla="*/ 543520 w 554681"/>
              <a:gd name="TY7" fmla="*/ 516579 h 554681"/>
              <a:gd name="TX8" fmla="*/ 516579 w 554681"/>
              <a:gd name="TY8" fmla="*/ 543520 h 554681"/>
              <a:gd name="TX9" fmla="*/ 462698 w 554681"/>
              <a:gd name="TY9" fmla="*/ 543520 h 554681"/>
              <a:gd name="TX10" fmla="*/ 341464 w 554681"/>
              <a:gd name="TY10" fmla="*/ 422286 h 554681"/>
              <a:gd name="TX11" fmla="*/ 341464 w 554681"/>
              <a:gd name="TY11" fmla="*/ 408816 h 554681"/>
              <a:gd name="TX12" fmla="*/ 354928 w 554681"/>
              <a:gd name="TY12" fmla="*/ 395352 h 554681"/>
              <a:gd name="TX13" fmla="*/ 321258 w 554681"/>
              <a:gd name="TY13" fmla="*/ 361670 h 554681"/>
              <a:gd name="TX14" fmla="*/ 319907 w 554681"/>
              <a:gd name="TY14" fmla="*/ 360169 h 554681"/>
              <a:gd name="TX15" fmla="*/ 58586 w 554681"/>
              <a:gd name="TY15" fmla="*/ 341464 h 554681"/>
              <a:gd name="TX16" fmla="*/ 58586 w 554681"/>
              <a:gd name="TY16" fmla="*/ 58586 h 554681"/>
              <a:gd name="TX17" fmla="*/ 341464 w 554681"/>
              <a:gd name="TY17" fmla="*/ 58586 h 554681"/>
              <a:gd name="TX19" fmla="*/ 85527 w 554681"/>
              <a:gd name="TY19" fmla="*/ 85527 h 554681"/>
              <a:gd name="TX20" fmla="*/ 85527 w 554681"/>
              <a:gd name="TY20" fmla="*/ 314523 h 554681"/>
              <a:gd name="TX21" fmla="*/ 314523 w 554681"/>
              <a:gd name="TY21" fmla="*/ 314523 h 554681"/>
              <a:gd name="TX22" fmla="*/ 314523 w 554681"/>
              <a:gd name="TY22" fmla="*/ 85527 h 554681"/>
              <a:gd name="TX23" fmla="*/ 85527 w 554681"/>
              <a:gd name="TY23" fmla="*/ 85527 h 554681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</a:cxnLst>
            <a:rect l="l" t="t" r="r" b="b"/>
            <a:pathLst>
              <a:path w="554681" h="554681">
                <a:moveTo>
                  <a:pt x="341464" y="58586"/>
                </a:moveTo>
                <a:cubicBezTo>
                  <a:pt x="412747" y="129869"/>
                  <a:pt x="418981" y="241569"/>
                  <a:pt x="360166" y="319921"/>
                </a:cubicBezTo>
                <a:cubicBezTo>
                  <a:pt x="360687" y="320326"/>
                  <a:pt x="361188" y="320777"/>
                  <a:pt x="361670" y="321258"/>
                </a:cubicBezTo>
                <a:lnTo>
                  <a:pt x="395339" y="354941"/>
                </a:lnTo>
                <a:lnTo>
                  <a:pt x="408816" y="341464"/>
                </a:lnTo>
                <a:cubicBezTo>
                  <a:pt x="412536" y="337744"/>
                  <a:pt x="418567" y="337744"/>
                  <a:pt x="422286" y="341464"/>
                </a:cubicBezTo>
                <a:lnTo>
                  <a:pt x="543520" y="462698"/>
                </a:lnTo>
                <a:cubicBezTo>
                  <a:pt x="558399" y="477576"/>
                  <a:pt x="558399" y="501700"/>
                  <a:pt x="543520" y="516579"/>
                </a:cubicBezTo>
                <a:lnTo>
                  <a:pt x="516579" y="543520"/>
                </a:lnTo>
                <a:cubicBezTo>
                  <a:pt x="501700" y="558399"/>
                  <a:pt x="477576" y="558399"/>
                  <a:pt x="462698" y="543520"/>
                </a:cubicBezTo>
                <a:lnTo>
                  <a:pt x="341464" y="422286"/>
                </a:lnTo>
                <a:cubicBezTo>
                  <a:pt x="337744" y="418567"/>
                  <a:pt x="337744" y="412536"/>
                  <a:pt x="341464" y="408816"/>
                </a:cubicBezTo>
                <a:lnTo>
                  <a:pt x="354928" y="395352"/>
                </a:lnTo>
                <a:lnTo>
                  <a:pt x="321258" y="361670"/>
                </a:lnTo>
                <a:cubicBezTo>
                  <a:pt x="320777" y="361188"/>
                  <a:pt x="320326" y="360687"/>
                  <a:pt x="319907" y="360169"/>
                </a:cubicBezTo>
                <a:cubicBezTo>
                  <a:pt x="241569" y="418981"/>
                  <a:pt x="129869" y="412747"/>
                  <a:pt x="58586" y="341464"/>
                </a:cubicBezTo>
                <a:cubicBezTo>
                  <a:pt x="-19529" y="263349"/>
                  <a:pt x="-19529" y="136701"/>
                  <a:pt x="58586" y="58586"/>
                </a:cubicBezTo>
                <a:cubicBezTo>
                  <a:pt x="136701" y="-19529"/>
                  <a:pt x="263349" y="-19529"/>
                  <a:pt x="341464" y="58586"/>
                </a:cubicBezTo>
                <a:close/>
                <a:moveTo>
                  <a:pt x="85527" y="85527"/>
                </a:moveTo>
                <a:cubicBezTo>
                  <a:pt x="22291" y="148762"/>
                  <a:pt x="22291" y="251288"/>
                  <a:pt x="85527" y="314523"/>
                </a:cubicBezTo>
                <a:cubicBezTo>
                  <a:pt x="148762" y="377759"/>
                  <a:pt x="251288" y="377759"/>
                  <a:pt x="314523" y="314523"/>
                </a:cubicBezTo>
                <a:cubicBezTo>
                  <a:pt x="377759" y="251288"/>
                  <a:pt x="377759" y="148762"/>
                  <a:pt x="314523" y="85527"/>
                </a:cubicBezTo>
                <a:cubicBezTo>
                  <a:pt x="251288" y="22291"/>
                  <a:pt x="148762" y="22291"/>
                  <a:pt x="85527" y="85527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rtl="0" eaLnBrk="1" latinLnBrk="1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6" name="도형 135"/>
          <p:cNvSpPr>
            <a:spLocks noChangeAspect="1"/>
          </p:cNvSpPr>
          <p:nvPr/>
        </p:nvSpPr>
        <p:spPr>
          <a:xfrm>
            <a:off x="6444333" y="3662045"/>
            <a:ext cx="512445" cy="594995"/>
          </a:xfrm>
          <a:custGeom>
            <a:avLst/>
            <a:gdLst>
              <a:gd name="TX0" fmla="*/ 324638 w 511309"/>
              <a:gd name="TY0" fmla="*/ 3459 h 593726"/>
              <a:gd name="TX1" fmla="*/ 414414 w 511309"/>
              <a:gd name="TY1" fmla="*/ 129226 h 593726"/>
              <a:gd name="TX2" fmla="*/ 413081 w 511309"/>
              <a:gd name="TY2" fmla="*/ 173664 h 593726"/>
              <a:gd name="TX3" fmla="*/ 427103 w 511309"/>
              <a:gd name="TY3" fmla="*/ 203199 h 593726"/>
              <a:gd name="TX4" fmla="*/ 427103 w 511309"/>
              <a:gd name="TY4" fmla="*/ 227012 h 593726"/>
              <a:gd name="TX5" fmla="*/ 370071 w 511309"/>
              <a:gd name="TY5" fmla="*/ 288735 h 593726"/>
              <a:gd name="TX6" fmla="*/ 331858 w 511309"/>
              <a:gd name="TY6" fmla="*/ 338904 h 593726"/>
              <a:gd name="TX7" fmla="*/ 331855 w 511309"/>
              <a:gd name="TY7" fmla="*/ 405957 h 593726"/>
              <a:gd name="TX8" fmla="*/ 345541 w 511309"/>
              <a:gd name="TY8" fmla="*/ 408547 h 593726"/>
              <a:gd name="TX9" fmla="*/ 469793 w 511309"/>
              <a:gd name="TY9" fmla="*/ 456867 h 593726"/>
              <a:gd name="TX10" fmla="*/ 506061 w 511309"/>
              <a:gd name="TY10" fmla="*/ 505748 h 593726"/>
              <a:gd name="TX11" fmla="*/ 511251 w 511309"/>
              <a:gd name="TY11" fmla="*/ 573213 h 593726"/>
              <a:gd name="TX12" fmla="*/ 493718 w 511309"/>
              <a:gd name="TY12" fmla="*/ 593668 h 593726"/>
              <a:gd name="TX13" fmla="*/ 492257 w 511309"/>
              <a:gd name="TY13" fmla="*/ 593724 h 593726"/>
              <a:gd name="TX14" fmla="*/ 19050 w 511309"/>
              <a:gd name="TY14" fmla="*/ 593724 h 593726"/>
              <a:gd name="TX15" fmla="*/ 0 w 511309"/>
              <a:gd name="TY15" fmla="*/ 574674 h 593726"/>
              <a:gd name="TX16" fmla="*/ 56 w 511309"/>
              <a:gd name="TY16" fmla="*/ 573213 h 593726"/>
              <a:gd name="TX17" fmla="*/ 5246 w 511309"/>
              <a:gd name="TY17" fmla="*/ 505748 h 593726"/>
              <a:gd name="TX18" fmla="*/ 41514 w 511309"/>
              <a:gd name="TY18" fmla="*/ 456867 h 593726"/>
              <a:gd name="TX19" fmla="*/ 165766 w 511309"/>
              <a:gd name="TY19" fmla="*/ 408547 h 593726"/>
              <a:gd name="TX20" fmla="*/ 179443 w 511309"/>
              <a:gd name="TY20" fmla="*/ 405957 h 593726"/>
              <a:gd name="TX21" fmla="*/ 179439 w 511309"/>
              <a:gd name="TY21" fmla="*/ 338897 h 593726"/>
              <a:gd name="TX22" fmla="*/ 141238 w 511309"/>
              <a:gd name="TY22" fmla="*/ 288730 h 593726"/>
              <a:gd name="TX23" fmla="*/ 84242 w 511309"/>
              <a:gd name="TY23" fmla="*/ 229232 h 593726"/>
              <a:gd name="TX24" fmla="*/ 84203 w 511309"/>
              <a:gd name="TY24" fmla="*/ 227012 h 593726"/>
              <a:gd name="TX25" fmla="*/ 84203 w 511309"/>
              <a:gd name="TY25" fmla="*/ 203199 h 593726"/>
              <a:gd name="TX26" fmla="*/ 93832 w 511309"/>
              <a:gd name="TY26" fmla="*/ 177881 h 593726"/>
              <a:gd name="TX27" fmla="*/ 91761 w 511309"/>
              <a:gd name="TY27" fmla="*/ 130174 h 593726"/>
              <a:gd name="TX28" fmla="*/ 137960 w 511309"/>
              <a:gd name="TY28" fmla="*/ 31877 h 593726"/>
              <a:gd name="TX29" fmla="*/ 208028 w 511309"/>
              <a:gd name="TY29" fmla="*/ 3174 h 593726"/>
              <a:gd name="TX30" fmla="*/ 251882 w 511309"/>
              <a:gd name="TY30" fmla="*/ 10204 h 593726"/>
              <a:gd name="TX31" fmla="*/ 254965 w 511309"/>
              <a:gd name="TY31" fmla="*/ 11432 h 593726"/>
              <a:gd name="TX32" fmla="*/ 257895 w 511309"/>
              <a:gd name="TY32" fmla="*/ 9802 h 593726"/>
              <a:gd name="TX33" fmla="*/ 324638 w 511309"/>
              <a:gd name="TY33" fmla="*/ 3459 h 593726"/>
              <a:gd name="TX35" fmla="*/ 255653 w 511309"/>
              <a:gd name="TY35" fmla="*/ 365124 h 593726"/>
              <a:gd name="TX36" fmla="*/ 198508 w 511309"/>
              <a:gd name="TY36" fmla="*/ 351178 h 593726"/>
              <a:gd name="TX37" fmla="*/ 198516 w 511309"/>
              <a:gd name="TY37" fmla="*/ 410351 h 593726"/>
              <a:gd name="TX38" fmla="*/ 255653 w 511309"/>
              <a:gd name="TY38" fmla="*/ 422274 h 593726"/>
              <a:gd name="TX39" fmla="*/ 312797 w 511309"/>
              <a:gd name="TY39" fmla="*/ 410348 h 593726"/>
              <a:gd name="TX40" fmla="*/ 312807 w 511309"/>
              <a:gd name="TY40" fmla="*/ 351174 h 593726"/>
              <a:gd name="TX41" fmla="*/ 255653 w 511309"/>
              <a:gd name="TY41" fmla="*/ 365124 h 593726"/>
              <a:gd name="TX43" fmla="*/ 341378 w 511309"/>
              <a:gd name="TY43" fmla="*/ 136524 h 593726"/>
              <a:gd name="TX44" fmla="*/ 331853 w 511309"/>
              <a:gd name="TY44" fmla="*/ 136522 h 593726"/>
              <a:gd name="TX45" fmla="*/ 331853 w 511309"/>
              <a:gd name="TY45" fmla="*/ 174624 h 593726"/>
              <a:gd name="TX46" fmla="*/ 323902 w 511309"/>
              <a:gd name="TY46" fmla="*/ 184023 h 593726"/>
              <a:gd name="TX47" fmla="*/ 322862 w 511309"/>
              <a:gd name="TY47" fmla="*/ 184138 h 593726"/>
              <a:gd name="TX48" fmla="*/ 320713 w 511309"/>
              <a:gd name="TY48" fmla="*/ 184011 h 593726"/>
              <a:gd name="TX49" fmla="*/ 274271 w 511309"/>
              <a:gd name="TY49" fmla="*/ 168806 h 593726"/>
              <a:gd name="TX50" fmla="*/ 263311 w 511309"/>
              <a:gd name="TY50" fmla="*/ 159984 h 593726"/>
              <a:gd name="TX51" fmla="*/ 262235 w 511309"/>
              <a:gd name="TY51" fmla="*/ 158968 h 593726"/>
              <a:gd name="TX52" fmla="*/ 264993 w 511309"/>
              <a:gd name="TY52" fmla="*/ 172756 h 593726"/>
              <a:gd name="TX53" fmla="*/ 257410 w 511309"/>
              <a:gd name="TY53" fmla="*/ 183987 h 593726"/>
              <a:gd name="TX54" fmla="*/ 256284 w 511309"/>
              <a:gd name="TY54" fmla="*/ 184128 h 593726"/>
              <a:gd name="TX55" fmla="*/ 244324 w 511309"/>
              <a:gd name="TY55" fmla="*/ 184670 h 593726"/>
              <a:gd name="TX56" fmla="*/ 240493 w 511309"/>
              <a:gd name="TY56" fmla="*/ 184728 h 593726"/>
              <a:gd name="TX57" fmla="*/ 240493 w 511309"/>
              <a:gd name="TY57" fmla="*/ 184728 h 593726"/>
              <a:gd name="TX58" fmla="*/ 236740 w 511309"/>
              <a:gd name="TY58" fmla="*/ 184724 h 593726"/>
              <a:gd name="TX59" fmla="*/ 173872 w 511309"/>
              <a:gd name="TY59" fmla="*/ 168599 h 593726"/>
              <a:gd name="TX60" fmla="*/ 150872 w 511309"/>
              <a:gd name="TY60" fmla="*/ 147712 h 593726"/>
              <a:gd name="TX61" fmla="*/ 150866 w 511309"/>
              <a:gd name="TY61" fmla="*/ 165087 h 593726"/>
              <a:gd name="TX62" fmla="*/ 150878 w 511309"/>
              <a:gd name="TY62" fmla="*/ 165092 h 593726"/>
              <a:gd name="TX63" fmla="*/ 150878 w 511309"/>
              <a:gd name="TY63" fmla="*/ 184142 h 593726"/>
              <a:gd name="TX64" fmla="*/ 150866 w 511309"/>
              <a:gd name="TY64" fmla="*/ 184137 h 593726"/>
              <a:gd name="TX65" fmla="*/ 150878 w 511309"/>
              <a:gd name="TY65" fmla="*/ 241299 h 593726"/>
              <a:gd name="TX66" fmla="*/ 154280 w 511309"/>
              <a:gd name="TY66" fmla="*/ 267882 h 593726"/>
              <a:gd name="TX67" fmla="*/ 154823 w 511309"/>
              <a:gd name="TY67" fmla="*/ 269875 h 593726"/>
              <a:gd name="TX68" fmla="*/ 155867 w 511309"/>
              <a:gd name="TY68" fmla="*/ 273336 h 593726"/>
              <a:gd name="TX69" fmla="*/ 156287 w 511309"/>
              <a:gd name="TY69" fmla="*/ 274616 h 593726"/>
              <a:gd name="TX70" fmla="*/ 157116 w 511309"/>
              <a:gd name="TY70" fmla="*/ 276995 h 593726"/>
              <a:gd name="TX71" fmla="*/ 156287 w 511309"/>
              <a:gd name="TY71" fmla="*/ 274616 h 593726"/>
              <a:gd name="TX72" fmla="*/ 157433 w 511309"/>
              <a:gd name="TY72" fmla="*/ 277859 h 593726"/>
              <a:gd name="TX73" fmla="*/ 158879 w 511309"/>
              <a:gd name="TY73" fmla="*/ 281527 h 593726"/>
              <a:gd name="TX74" fmla="*/ 158879 w 511309"/>
              <a:gd name="TY74" fmla="*/ 281527 h 593726"/>
              <a:gd name="TX75" fmla="*/ 160419 w 511309"/>
              <a:gd name="TY75" fmla="*/ 285043 h 593726"/>
              <a:gd name="TX76" fmla="*/ 160499 w 511309"/>
              <a:gd name="TY76" fmla="*/ 285216 h 593726"/>
              <a:gd name="TX77" fmla="*/ 161950 w 511309"/>
              <a:gd name="TY77" fmla="*/ 288228 h 593726"/>
              <a:gd name="TX78" fmla="*/ 185765 w 511309"/>
              <a:gd name="TY78" fmla="*/ 319360 h 593726"/>
              <a:gd name="TX79" fmla="*/ 184963 w 511309"/>
              <a:gd name="TY79" fmla="*/ 318635 h 593726"/>
              <a:gd name="TX80" fmla="*/ 188408 w 511309"/>
              <a:gd name="TY80" fmla="*/ 321651 h 593726"/>
              <a:gd name="TX81" fmla="*/ 185765 w 511309"/>
              <a:gd name="TY81" fmla="*/ 319360 h 593726"/>
              <a:gd name="TX82" fmla="*/ 188716 w 511309"/>
              <a:gd name="TY82" fmla="*/ 321908 h 593726"/>
              <a:gd name="TX83" fmla="*/ 188408 w 511309"/>
              <a:gd name="TY83" fmla="*/ 321651 h 593726"/>
              <a:gd name="TX84" fmla="*/ 194805 w 511309"/>
              <a:gd name="TY84" fmla="*/ 326604 h 593726"/>
              <a:gd name="TX85" fmla="*/ 195386 w 511309"/>
              <a:gd name="TY85" fmla="*/ 327017 h 593726"/>
              <a:gd name="TX86" fmla="*/ 194805 w 511309"/>
              <a:gd name="TY86" fmla="*/ 326604 h 593726"/>
              <a:gd name="TX87" fmla="*/ 198087 w 511309"/>
              <a:gd name="TY87" fmla="*/ 328857 h 593726"/>
              <a:gd name="TX88" fmla="*/ 195386 w 511309"/>
              <a:gd name="TY88" fmla="*/ 327017 h 593726"/>
              <a:gd name="TX89" fmla="*/ 255653 w 511309"/>
              <a:gd name="TY89" fmla="*/ 346074 h 593726"/>
              <a:gd name="TX90" fmla="*/ 316524 w 511309"/>
              <a:gd name="TY90" fmla="*/ 326588 h 593726"/>
              <a:gd name="TX91" fmla="*/ 319344 w 511309"/>
              <a:gd name="TY91" fmla="*/ 324500 h 593726"/>
              <a:gd name="TX92" fmla="*/ 316524 w 511309"/>
              <a:gd name="TY92" fmla="*/ 326588 h 593726"/>
              <a:gd name="TX93" fmla="*/ 319684 w 511309"/>
              <a:gd name="TY93" fmla="*/ 324238 h 593726"/>
              <a:gd name="TX94" fmla="*/ 319344 w 511309"/>
              <a:gd name="TY94" fmla="*/ 324500 h 593726"/>
              <a:gd name="TX95" fmla="*/ 325638 w 511309"/>
              <a:gd name="TY95" fmla="*/ 319274 h 593726"/>
              <a:gd name="TX96" fmla="*/ 326247 w 511309"/>
              <a:gd name="TY96" fmla="*/ 318723 h 593726"/>
              <a:gd name="TX97" fmla="*/ 328512 w 511309"/>
              <a:gd name="TY97" fmla="*/ 316595 h 593726"/>
              <a:gd name="TX98" fmla="*/ 326247 w 511309"/>
              <a:gd name="TY98" fmla="*/ 318723 h 593726"/>
              <a:gd name="TX99" fmla="*/ 329368 w 511309"/>
              <a:gd name="TY99" fmla="*/ 315756 h 593726"/>
              <a:gd name="TX100" fmla="*/ 328512 w 511309"/>
              <a:gd name="TY100" fmla="*/ 316595 h 593726"/>
              <a:gd name="TX101" fmla="*/ 331855 w 511309"/>
              <a:gd name="TY101" fmla="*/ 313210 h 593726"/>
              <a:gd name="TX102" fmla="*/ 333334 w 511309"/>
              <a:gd name="TY102" fmla="*/ 311611 h 593726"/>
              <a:gd name="TX103" fmla="*/ 349181 w 511309"/>
              <a:gd name="TY103" fmla="*/ 288576 h 593726"/>
              <a:gd name="TX104" fmla="*/ 349002 w 511309"/>
              <a:gd name="TY104" fmla="*/ 288929 h 593726"/>
              <a:gd name="TX105" fmla="*/ 350810 w 511309"/>
              <a:gd name="TY105" fmla="*/ 285211 h 593726"/>
              <a:gd name="TX106" fmla="*/ 350944 w 511309"/>
              <a:gd name="TY106" fmla="*/ 284920 h 593726"/>
              <a:gd name="TX107" fmla="*/ 350810 w 511309"/>
              <a:gd name="TY107" fmla="*/ 285211 h 593726"/>
              <a:gd name="TX108" fmla="*/ 352303 w 511309"/>
              <a:gd name="TY108" fmla="*/ 281826 h 593726"/>
              <a:gd name="TX109" fmla="*/ 350944 w 511309"/>
              <a:gd name="TY109" fmla="*/ 284920 h 593726"/>
              <a:gd name="TX110" fmla="*/ 352503 w 511309"/>
              <a:gd name="TY110" fmla="*/ 281345 h 593726"/>
              <a:gd name="TX111" fmla="*/ 352303 w 511309"/>
              <a:gd name="TY111" fmla="*/ 281826 h 593726"/>
              <a:gd name="TX112" fmla="*/ 353873 w 511309"/>
              <a:gd name="TY112" fmla="*/ 277858 h 593726"/>
              <a:gd name="TX113" fmla="*/ 352503 w 511309"/>
              <a:gd name="TY113" fmla="*/ 281345 h 593726"/>
              <a:gd name="TX114" fmla="*/ 354073 w 511309"/>
              <a:gd name="TY114" fmla="*/ 277318 h 593726"/>
              <a:gd name="TX115" fmla="*/ 353873 w 511309"/>
              <a:gd name="TY115" fmla="*/ 277858 h 593726"/>
              <a:gd name="TX116" fmla="*/ 356366 w 511309"/>
              <a:gd name="TY116" fmla="*/ 270289 h 593726"/>
              <a:gd name="TX117" fmla="*/ 360393 w 511309"/>
              <a:gd name="TY117" fmla="*/ 244046 h 593726"/>
              <a:gd name="TX118" fmla="*/ 360428 w 511309"/>
              <a:gd name="TY118" fmla="*/ 241299 h 593726"/>
              <a:gd name="TX119" fmla="*/ 360428 w 511309"/>
              <a:gd name="TY119" fmla="*/ 155574 h 593726"/>
              <a:gd name="TX120" fmla="*/ 342800 w 511309"/>
              <a:gd name="TY120" fmla="*/ 136576 h 593726"/>
              <a:gd name="TX121" fmla="*/ 341378 w 511309"/>
              <a:gd name="TY121" fmla="*/ 136524 h 593726"/>
              <a:gd name="TX123" fmla="*/ 389003 w 511309"/>
              <a:gd name="TY123" fmla="*/ 184149 h 593726"/>
              <a:gd name="TX124" fmla="*/ 379476 w 511309"/>
              <a:gd name="TY124" fmla="*/ 184147 h 593726"/>
              <a:gd name="TX125" fmla="*/ 379478 w 511309"/>
              <a:gd name="TY125" fmla="*/ 241299 h 593726"/>
              <a:gd name="TX126" fmla="*/ 376512 w 511309"/>
              <a:gd name="TY126" fmla="*/ 268363 h 593726"/>
              <a:gd name="TX127" fmla="*/ 408053 w 511309"/>
              <a:gd name="TY127" fmla="*/ 227012 h 593726"/>
              <a:gd name="TX128" fmla="*/ 408053 w 511309"/>
              <a:gd name="TY128" fmla="*/ 203199 h 593726"/>
              <a:gd name="TX129" fmla="*/ 407594 w 511309"/>
              <a:gd name="TY129" fmla="*/ 199023 h 593726"/>
              <a:gd name="TX130" fmla="*/ 407589 w 511309"/>
              <a:gd name="TY130" fmla="*/ 198975 h 593726"/>
              <a:gd name="TX131" fmla="*/ 406981 w 511309"/>
              <a:gd name="TY131" fmla="*/ 196883 h 593726"/>
              <a:gd name="TX132" fmla="*/ 406779 w 511309"/>
              <a:gd name="TY132" fmla="*/ 196321 h 593726"/>
              <a:gd name="TX133" fmla="*/ 406981 w 511309"/>
              <a:gd name="TY133" fmla="*/ 196883 h 593726"/>
              <a:gd name="TX134" fmla="*/ 406416 w 511309"/>
              <a:gd name="TY134" fmla="*/ 195460 h 593726"/>
              <a:gd name="TX135" fmla="*/ 406779 w 511309"/>
              <a:gd name="TY135" fmla="*/ 196321 h 593726"/>
              <a:gd name="TX136" fmla="*/ 406217 w 511309"/>
              <a:gd name="TY136" fmla="*/ 195017 h 593726"/>
              <a:gd name="TX137" fmla="*/ 406416 w 511309"/>
              <a:gd name="TY137" fmla="*/ 195460 h 593726"/>
              <a:gd name="TX138" fmla="*/ 405821 w 511309"/>
              <a:gd name="TY138" fmla="*/ 194243 h 593726"/>
              <a:gd name="TX139" fmla="*/ 406217 w 511309"/>
              <a:gd name="TY139" fmla="*/ 195017 h 593726"/>
              <a:gd name="TX140" fmla="*/ 405503 w 511309"/>
              <a:gd name="TY140" fmla="*/ 193661 h 593726"/>
              <a:gd name="TX141" fmla="*/ 405821 w 511309"/>
              <a:gd name="TY141" fmla="*/ 194243 h 593726"/>
              <a:gd name="TX142" fmla="*/ 405134 w 511309"/>
              <a:gd name="TY142" fmla="*/ 193061 h 593726"/>
              <a:gd name="TX143" fmla="*/ 405503 w 511309"/>
              <a:gd name="TY143" fmla="*/ 193661 h 593726"/>
              <a:gd name="TX144" fmla="*/ 404803 w 511309"/>
              <a:gd name="TY144" fmla="*/ 192545 h 593726"/>
              <a:gd name="TX145" fmla="*/ 405134 w 511309"/>
              <a:gd name="TY145" fmla="*/ 193061 h 593726"/>
              <a:gd name="TX146" fmla="*/ 404309 w 511309"/>
              <a:gd name="TY146" fmla="*/ 191855 h 593726"/>
              <a:gd name="TX147" fmla="*/ 404803 w 511309"/>
              <a:gd name="TY147" fmla="*/ 192545 h 593726"/>
              <a:gd name="TX148" fmla="*/ 404047 w 511309"/>
              <a:gd name="TY148" fmla="*/ 191505 h 593726"/>
              <a:gd name="TX149" fmla="*/ 404309 w 511309"/>
              <a:gd name="TY149" fmla="*/ 191855 h 593726"/>
              <a:gd name="TX150" fmla="*/ 399804 w 511309"/>
              <a:gd name="TY150" fmla="*/ 187505 h 593726"/>
              <a:gd name="TX151" fmla="*/ 399236 w 511309"/>
              <a:gd name="TY151" fmla="*/ 187126 h 593726"/>
              <a:gd name="TX152" fmla="*/ 399804 w 511309"/>
              <a:gd name="TY152" fmla="*/ 187505 h 593726"/>
              <a:gd name="TX153" fmla="*/ 398567 w 511309"/>
              <a:gd name="TY153" fmla="*/ 186720 h 593726"/>
              <a:gd name="TX154" fmla="*/ 399236 w 511309"/>
              <a:gd name="TY154" fmla="*/ 187126 h 593726"/>
              <a:gd name="TX155" fmla="*/ 398165 w 511309"/>
              <a:gd name="TY155" fmla="*/ 186492 h 593726"/>
              <a:gd name="TX156" fmla="*/ 398567 w 511309"/>
              <a:gd name="TY156" fmla="*/ 186720 h 593726"/>
              <a:gd name="TX157" fmla="*/ 397287 w 511309"/>
              <a:gd name="TY157" fmla="*/ 186040 h 593726"/>
              <a:gd name="TX158" fmla="*/ 398165 w 511309"/>
              <a:gd name="TY158" fmla="*/ 186492 h 593726"/>
              <a:gd name="TX159" fmla="*/ 396878 w 511309"/>
              <a:gd name="TY159" fmla="*/ 185847 h 593726"/>
              <a:gd name="TX160" fmla="*/ 397287 w 511309"/>
              <a:gd name="TY160" fmla="*/ 186040 h 593726"/>
              <a:gd name="TX161" fmla="*/ 396128 w 511309"/>
              <a:gd name="TY161" fmla="*/ 185526 h 593726"/>
              <a:gd name="TX162" fmla="*/ 396878 w 511309"/>
              <a:gd name="TY162" fmla="*/ 185847 h 593726"/>
              <a:gd name="TX163" fmla="*/ 395312 w 511309"/>
              <a:gd name="TY163" fmla="*/ 185218 h 593726"/>
              <a:gd name="TX164" fmla="*/ 396128 w 511309"/>
              <a:gd name="TY164" fmla="*/ 185526 h 593726"/>
              <a:gd name="TX165" fmla="*/ 394958 w 511309"/>
              <a:gd name="TY165" fmla="*/ 185098 h 593726"/>
              <a:gd name="TX166" fmla="*/ 395312 w 511309"/>
              <a:gd name="TY166" fmla="*/ 185218 h 593726"/>
              <a:gd name="TX167" fmla="*/ 393849 w 511309"/>
              <a:gd name="TY167" fmla="*/ 184771 h 593726"/>
              <a:gd name="TX168" fmla="*/ 394958 w 511309"/>
              <a:gd name="TY168" fmla="*/ 185098 h 593726"/>
              <a:gd name="TX169" fmla="*/ 393517 w 511309"/>
              <a:gd name="TY169" fmla="*/ 184687 h 593726"/>
              <a:gd name="TX170" fmla="*/ 393849 w 511309"/>
              <a:gd name="TY170" fmla="*/ 184771 h 593726"/>
              <a:gd name="TX171" fmla="*/ 392341 w 511309"/>
              <a:gd name="TY171" fmla="*/ 184441 h 593726"/>
              <a:gd name="TX172" fmla="*/ 393517 w 511309"/>
              <a:gd name="TY172" fmla="*/ 184687 h 593726"/>
              <a:gd name="TX173" fmla="*/ 392088 w 511309"/>
              <a:gd name="TY173" fmla="*/ 184398 h 593726"/>
              <a:gd name="TX174" fmla="*/ 392341 w 511309"/>
              <a:gd name="TY174" fmla="*/ 184441 h 593726"/>
              <a:gd name="TX175" fmla="*/ 390589 w 511309"/>
              <a:gd name="TY175" fmla="*/ 184214 h 593726"/>
              <a:gd name="TX176" fmla="*/ 389003 w 511309"/>
              <a:gd name="TY176" fmla="*/ 184149 h 593726"/>
              <a:gd name="TX178" fmla="*/ 103253 w 511309"/>
              <a:gd name="TY178" fmla="*/ 227012 h 593726"/>
              <a:gd name="TX179" fmla="*/ 134800 w 511309"/>
              <a:gd name="TY179" fmla="*/ 268365 h 593726"/>
              <a:gd name="TX180" fmla="*/ 131828 w 511309"/>
              <a:gd name="TY180" fmla="*/ 241299 h 593726"/>
              <a:gd name="TX181" fmla="*/ 131826 w 511309"/>
              <a:gd name="TY181" fmla="*/ 184147 h 593726"/>
              <a:gd name="TX182" fmla="*/ 122303 w 511309"/>
              <a:gd name="TY182" fmla="*/ 184149 h 593726"/>
              <a:gd name="TX183" fmla="*/ 103306 w 511309"/>
              <a:gd name="TY183" fmla="*/ 201777 h 593726"/>
              <a:gd name="TX184" fmla="*/ 103253 w 511309"/>
              <a:gd name="TY184" fmla="*/ 203199 h 593726"/>
              <a:gd name="TX185" fmla="*/ 103253 w 511309"/>
              <a:gd name="TY185" fmla="*/ 227012 h 593726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2" y="TY82"/>
              </a:cxn>
              <a:cxn ang="0">
                <a:pos x="TX83" y="TY83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3" y="TY93"/>
              </a:cxn>
              <a:cxn ang="0">
                <a:pos x="TX94" y="TY94"/>
              </a:cxn>
              <a:cxn ang="0">
                <a:pos x="TX95" y="TY95"/>
              </a:cxn>
              <a:cxn ang="0">
                <a:pos x="TX96" y="TY96"/>
              </a:cxn>
              <a:cxn ang="0">
                <a:pos x="TX97" y="TY97"/>
              </a:cxn>
              <a:cxn ang="0">
                <a:pos x="TX98" y="TY98"/>
              </a:cxn>
              <a:cxn ang="0">
                <a:pos x="TX99" y="TY99"/>
              </a:cxn>
              <a:cxn ang="0">
                <a:pos x="TX100" y="TY100"/>
              </a:cxn>
              <a:cxn ang="0">
                <a:pos x="TX101" y="TY101"/>
              </a:cxn>
              <a:cxn ang="0">
                <a:pos x="TX102" y="TY102"/>
              </a:cxn>
              <a:cxn ang="0">
                <a:pos x="TX103" y="TY103"/>
              </a:cxn>
              <a:cxn ang="0">
                <a:pos x="TX104" y="TY104"/>
              </a:cxn>
              <a:cxn ang="0">
                <a:pos x="TX105" y="TY105"/>
              </a:cxn>
              <a:cxn ang="0">
                <a:pos x="TX106" y="TY106"/>
              </a:cxn>
              <a:cxn ang="0">
                <a:pos x="TX107" y="TY107"/>
              </a:cxn>
              <a:cxn ang="0">
                <a:pos x="TX108" y="TY108"/>
              </a:cxn>
              <a:cxn ang="0">
                <a:pos x="TX109" y="TY109"/>
              </a:cxn>
              <a:cxn ang="0">
                <a:pos x="TX110" y="TY110"/>
              </a:cxn>
              <a:cxn ang="0">
                <a:pos x="TX111" y="TY111"/>
              </a:cxn>
              <a:cxn ang="0">
                <a:pos x="TX112" y="TY112"/>
              </a:cxn>
              <a:cxn ang="0">
                <a:pos x="TX113" y="TY113"/>
              </a:cxn>
              <a:cxn ang="0">
                <a:pos x="TX114" y="TY114"/>
              </a:cxn>
              <a:cxn ang="0">
                <a:pos x="TX115" y="TY115"/>
              </a:cxn>
              <a:cxn ang="0">
                <a:pos x="TX116" y="TY116"/>
              </a:cxn>
              <a:cxn ang="0">
                <a:pos x="TX117" y="TY117"/>
              </a:cxn>
              <a:cxn ang="0">
                <a:pos x="TX118" y="TY118"/>
              </a:cxn>
              <a:cxn ang="0">
                <a:pos x="TX119" y="TY119"/>
              </a:cxn>
              <a:cxn ang="0">
                <a:pos x="TX120" y="TY120"/>
              </a:cxn>
              <a:cxn ang="0">
                <a:pos x="TX121" y="TY121"/>
              </a:cxn>
              <a:cxn ang="0">
                <a:pos x="TX123" y="TY123"/>
              </a:cxn>
              <a:cxn ang="0">
                <a:pos x="TX124" y="TY124"/>
              </a:cxn>
              <a:cxn ang="0">
                <a:pos x="TX125" y="TY125"/>
              </a:cxn>
              <a:cxn ang="0">
                <a:pos x="TX126" y="TY126"/>
              </a:cxn>
              <a:cxn ang="0">
                <a:pos x="TX127" y="TY127"/>
              </a:cxn>
              <a:cxn ang="0">
                <a:pos x="TX128" y="TY128"/>
              </a:cxn>
              <a:cxn ang="0">
                <a:pos x="TX129" y="TY129"/>
              </a:cxn>
              <a:cxn ang="0">
                <a:pos x="TX130" y="TY130"/>
              </a:cxn>
              <a:cxn ang="0">
                <a:pos x="TX131" y="TY131"/>
              </a:cxn>
              <a:cxn ang="0">
                <a:pos x="TX132" y="TY132"/>
              </a:cxn>
              <a:cxn ang="0">
                <a:pos x="TX133" y="TY133"/>
              </a:cxn>
              <a:cxn ang="0">
                <a:pos x="TX134" y="TY134"/>
              </a:cxn>
              <a:cxn ang="0">
                <a:pos x="TX135" y="TY135"/>
              </a:cxn>
              <a:cxn ang="0">
                <a:pos x="TX136" y="TY136"/>
              </a:cxn>
              <a:cxn ang="0">
                <a:pos x="TX137" y="TY137"/>
              </a:cxn>
              <a:cxn ang="0">
                <a:pos x="TX138" y="TY138"/>
              </a:cxn>
              <a:cxn ang="0">
                <a:pos x="TX139" y="TY139"/>
              </a:cxn>
              <a:cxn ang="0">
                <a:pos x="TX140" y="TY140"/>
              </a:cxn>
              <a:cxn ang="0">
                <a:pos x="TX141" y="TY141"/>
              </a:cxn>
              <a:cxn ang="0">
                <a:pos x="TX142" y="TY142"/>
              </a:cxn>
              <a:cxn ang="0">
                <a:pos x="TX143" y="TY143"/>
              </a:cxn>
              <a:cxn ang="0">
                <a:pos x="TX144" y="TY144"/>
              </a:cxn>
              <a:cxn ang="0">
                <a:pos x="TX145" y="TY145"/>
              </a:cxn>
              <a:cxn ang="0">
                <a:pos x="TX146" y="TY146"/>
              </a:cxn>
              <a:cxn ang="0">
                <a:pos x="TX147" y="TY147"/>
              </a:cxn>
              <a:cxn ang="0">
                <a:pos x="TX148" y="TY148"/>
              </a:cxn>
              <a:cxn ang="0">
                <a:pos x="TX149" y="TY149"/>
              </a:cxn>
              <a:cxn ang="0">
                <a:pos x="TX150" y="TY150"/>
              </a:cxn>
              <a:cxn ang="0">
                <a:pos x="TX151" y="TY151"/>
              </a:cxn>
              <a:cxn ang="0">
                <a:pos x="TX152" y="TY152"/>
              </a:cxn>
              <a:cxn ang="0">
                <a:pos x="TX153" y="TY153"/>
              </a:cxn>
              <a:cxn ang="0">
                <a:pos x="TX154" y="TY154"/>
              </a:cxn>
              <a:cxn ang="0">
                <a:pos x="TX155" y="TY155"/>
              </a:cxn>
              <a:cxn ang="0">
                <a:pos x="TX156" y="TY156"/>
              </a:cxn>
              <a:cxn ang="0">
                <a:pos x="TX157" y="TY157"/>
              </a:cxn>
              <a:cxn ang="0">
                <a:pos x="TX158" y="TY158"/>
              </a:cxn>
              <a:cxn ang="0">
                <a:pos x="TX159" y="TY159"/>
              </a:cxn>
              <a:cxn ang="0">
                <a:pos x="TX160" y="TY160"/>
              </a:cxn>
              <a:cxn ang="0">
                <a:pos x="TX161" y="TY161"/>
              </a:cxn>
              <a:cxn ang="0">
                <a:pos x="TX162" y="TY162"/>
              </a:cxn>
              <a:cxn ang="0">
                <a:pos x="TX163" y="TY163"/>
              </a:cxn>
              <a:cxn ang="0">
                <a:pos x="TX164" y="TY164"/>
              </a:cxn>
              <a:cxn ang="0">
                <a:pos x="TX165" y="TY165"/>
              </a:cxn>
              <a:cxn ang="0">
                <a:pos x="TX166" y="TY166"/>
              </a:cxn>
              <a:cxn ang="0">
                <a:pos x="TX167" y="TY167"/>
              </a:cxn>
              <a:cxn ang="0">
                <a:pos x="TX168" y="TY168"/>
              </a:cxn>
              <a:cxn ang="0">
                <a:pos x="TX169" y="TY169"/>
              </a:cxn>
              <a:cxn ang="0">
                <a:pos x="TX170" y="TY170"/>
              </a:cxn>
              <a:cxn ang="0">
                <a:pos x="TX171" y="TY171"/>
              </a:cxn>
              <a:cxn ang="0">
                <a:pos x="TX172" y="TY172"/>
              </a:cxn>
              <a:cxn ang="0">
                <a:pos x="TX173" y="TY173"/>
              </a:cxn>
              <a:cxn ang="0">
                <a:pos x="TX174" y="TY174"/>
              </a:cxn>
              <a:cxn ang="0">
                <a:pos x="TX175" y="TY175"/>
              </a:cxn>
              <a:cxn ang="0">
                <a:pos x="TX176" y="TY176"/>
              </a:cxn>
              <a:cxn ang="0">
                <a:pos x="TX178" y="TY178"/>
              </a:cxn>
              <a:cxn ang="0">
                <a:pos x="TX179" y="TY179"/>
              </a:cxn>
              <a:cxn ang="0">
                <a:pos x="TX180" y="TY180"/>
              </a:cxn>
              <a:cxn ang="0">
                <a:pos x="TX181" y="TY181"/>
              </a:cxn>
              <a:cxn ang="0">
                <a:pos x="TX182" y="TY182"/>
              </a:cxn>
              <a:cxn ang="0">
                <a:pos x="TX183" y="TY183"/>
              </a:cxn>
              <a:cxn ang="0">
                <a:pos x="TX184" y="TY184"/>
              </a:cxn>
              <a:cxn ang="0">
                <a:pos x="TX185" y="TY185"/>
              </a:cxn>
            </a:cxnLst>
            <a:rect l="l" t="t" r="r" b="b"/>
            <a:pathLst>
              <a:path w="511309" h="593726">
                <a:moveTo>
                  <a:pt x="324638" y="3459"/>
                </a:moveTo>
                <a:cubicBezTo>
                  <a:pt x="370172" y="14842"/>
                  <a:pt x="408037" y="65454"/>
                  <a:pt x="414414" y="129226"/>
                </a:cubicBezTo>
                <a:cubicBezTo>
                  <a:pt x="415973" y="144810"/>
                  <a:pt x="415480" y="158777"/>
                  <a:pt x="413081" y="173664"/>
                </a:cubicBezTo>
                <a:cubicBezTo>
                  <a:pt x="421634" y="180648"/>
                  <a:pt x="427103" y="191285"/>
                  <a:pt x="427103" y="203199"/>
                </a:cubicBezTo>
                <a:lnTo>
                  <a:pt x="427103" y="227012"/>
                </a:lnTo>
                <a:cubicBezTo>
                  <a:pt x="427103" y="259563"/>
                  <a:pt x="401983" y="286246"/>
                  <a:pt x="370071" y="288735"/>
                </a:cubicBezTo>
                <a:cubicBezTo>
                  <a:pt x="361826" y="308593"/>
                  <a:pt x="348561" y="325846"/>
                  <a:pt x="331858" y="338904"/>
                </a:cubicBezTo>
                <a:lnTo>
                  <a:pt x="331855" y="405957"/>
                </a:lnTo>
                <a:cubicBezTo>
                  <a:pt x="336500" y="405972"/>
                  <a:pt x="341141" y="406836"/>
                  <a:pt x="345541" y="408547"/>
                </a:cubicBezTo>
                <a:lnTo>
                  <a:pt x="469793" y="456867"/>
                </a:lnTo>
                <a:cubicBezTo>
                  <a:pt x="490275" y="464833"/>
                  <a:pt x="504375" y="483837"/>
                  <a:pt x="506061" y="505748"/>
                </a:cubicBezTo>
                <a:lnTo>
                  <a:pt x="511251" y="573213"/>
                </a:lnTo>
                <a:cubicBezTo>
                  <a:pt x="512058" y="583703"/>
                  <a:pt x="504208" y="592861"/>
                  <a:pt x="493718" y="593668"/>
                </a:cubicBezTo>
                <a:cubicBezTo>
                  <a:pt x="493232" y="593705"/>
                  <a:pt x="492744" y="593724"/>
                  <a:pt x="492257" y="593724"/>
                </a:cubicBezTo>
                <a:lnTo>
                  <a:pt x="19050" y="593724"/>
                </a:lnTo>
                <a:cubicBezTo>
                  <a:pt x="8529" y="593724"/>
                  <a:pt x="0" y="585195"/>
                  <a:pt x="0" y="574674"/>
                </a:cubicBezTo>
                <a:cubicBezTo>
                  <a:pt x="0" y="574187"/>
                  <a:pt x="19" y="573699"/>
                  <a:pt x="56" y="573213"/>
                </a:cubicBezTo>
                <a:lnTo>
                  <a:pt x="5246" y="505748"/>
                </a:lnTo>
                <a:cubicBezTo>
                  <a:pt x="6931" y="483837"/>
                  <a:pt x="21032" y="464833"/>
                  <a:pt x="41514" y="456867"/>
                </a:cubicBezTo>
                <a:lnTo>
                  <a:pt x="165766" y="408547"/>
                </a:lnTo>
                <a:cubicBezTo>
                  <a:pt x="170163" y="406837"/>
                  <a:pt x="174801" y="405973"/>
                  <a:pt x="179443" y="405957"/>
                </a:cubicBezTo>
                <a:lnTo>
                  <a:pt x="179439" y="338897"/>
                </a:lnTo>
                <a:cubicBezTo>
                  <a:pt x="162741" y="325839"/>
                  <a:pt x="149480" y="308589"/>
                  <a:pt x="141238" y="288730"/>
                </a:cubicBezTo>
                <a:cubicBezTo>
                  <a:pt x="110052" y="286303"/>
                  <a:pt x="85354" y="260769"/>
                  <a:pt x="84242" y="229232"/>
                </a:cubicBezTo>
                <a:lnTo>
                  <a:pt x="84203" y="227012"/>
                </a:lnTo>
                <a:lnTo>
                  <a:pt x="84203" y="203199"/>
                </a:lnTo>
                <a:cubicBezTo>
                  <a:pt x="84203" y="193480"/>
                  <a:pt x="87842" y="184612"/>
                  <a:pt x="93832" y="177881"/>
                </a:cubicBezTo>
                <a:cubicBezTo>
                  <a:pt x="92430" y="164157"/>
                  <a:pt x="91761" y="148266"/>
                  <a:pt x="91761" y="130174"/>
                </a:cubicBezTo>
                <a:cubicBezTo>
                  <a:pt x="91761" y="88522"/>
                  <a:pt x="108950" y="55289"/>
                  <a:pt x="137960" y="31877"/>
                </a:cubicBezTo>
                <a:cubicBezTo>
                  <a:pt x="160115" y="13997"/>
                  <a:pt x="188569" y="3174"/>
                  <a:pt x="208028" y="3174"/>
                </a:cubicBezTo>
                <a:cubicBezTo>
                  <a:pt x="224748" y="3174"/>
                  <a:pt x="239373" y="5492"/>
                  <a:pt x="251882" y="10204"/>
                </a:cubicBezTo>
                <a:lnTo>
                  <a:pt x="254965" y="11432"/>
                </a:lnTo>
                <a:lnTo>
                  <a:pt x="257895" y="9802"/>
                </a:lnTo>
                <a:cubicBezTo>
                  <a:pt x="277573" y="-648"/>
                  <a:pt x="299970" y="-2708"/>
                  <a:pt x="324638" y="3459"/>
                </a:cubicBezTo>
                <a:close/>
                <a:moveTo>
                  <a:pt x="255653" y="365124"/>
                </a:moveTo>
                <a:cubicBezTo>
                  <a:pt x="235041" y="365124"/>
                  <a:pt x="215605" y="360088"/>
                  <a:pt x="198508" y="351178"/>
                </a:cubicBezTo>
                <a:lnTo>
                  <a:pt x="198516" y="410351"/>
                </a:lnTo>
                <a:cubicBezTo>
                  <a:pt x="221536" y="418300"/>
                  <a:pt x="240582" y="422274"/>
                  <a:pt x="255653" y="422274"/>
                </a:cubicBezTo>
                <a:cubicBezTo>
                  <a:pt x="270726" y="422274"/>
                  <a:pt x="289774" y="418299"/>
                  <a:pt x="312797" y="410348"/>
                </a:cubicBezTo>
                <a:lnTo>
                  <a:pt x="312807" y="351174"/>
                </a:lnTo>
                <a:cubicBezTo>
                  <a:pt x="295709" y="360086"/>
                  <a:pt x="276269" y="365124"/>
                  <a:pt x="255653" y="365124"/>
                </a:cubicBezTo>
                <a:close/>
                <a:moveTo>
                  <a:pt x="341378" y="136524"/>
                </a:moveTo>
                <a:lnTo>
                  <a:pt x="331853" y="136522"/>
                </a:lnTo>
                <a:lnTo>
                  <a:pt x="331853" y="174624"/>
                </a:lnTo>
                <a:cubicBezTo>
                  <a:pt x="331853" y="179423"/>
                  <a:pt x="328341" y="183282"/>
                  <a:pt x="323902" y="184023"/>
                </a:cubicBezTo>
                <a:lnTo>
                  <a:pt x="322862" y="184138"/>
                </a:lnTo>
                <a:cubicBezTo>
                  <a:pt x="322160" y="184176"/>
                  <a:pt x="321440" y="184136"/>
                  <a:pt x="320713" y="184011"/>
                </a:cubicBezTo>
                <a:cubicBezTo>
                  <a:pt x="299601" y="180377"/>
                  <a:pt x="284209" y="175432"/>
                  <a:pt x="274271" y="168806"/>
                </a:cubicBezTo>
                <a:cubicBezTo>
                  <a:pt x="270890" y="166552"/>
                  <a:pt x="267242" y="163614"/>
                  <a:pt x="263311" y="159984"/>
                </a:cubicBezTo>
                <a:lnTo>
                  <a:pt x="262235" y="158968"/>
                </a:lnTo>
                <a:lnTo>
                  <a:pt x="264993" y="172756"/>
                </a:lnTo>
                <a:cubicBezTo>
                  <a:pt x="266047" y="178023"/>
                  <a:pt x="262549" y="183033"/>
                  <a:pt x="257410" y="183987"/>
                </a:cubicBezTo>
                <a:lnTo>
                  <a:pt x="256284" y="184128"/>
                </a:lnTo>
                <a:cubicBezTo>
                  <a:pt x="252180" y="184401"/>
                  <a:pt x="248194" y="184581"/>
                  <a:pt x="244324" y="184670"/>
                </a:cubicBezTo>
                <a:lnTo>
                  <a:pt x="240493" y="184728"/>
                </a:lnTo>
                <a:lnTo>
                  <a:pt x="240493" y="184728"/>
                </a:lnTo>
                <a:lnTo>
                  <a:pt x="236740" y="184724"/>
                </a:lnTo>
                <a:cubicBezTo>
                  <a:pt x="209503" y="184468"/>
                  <a:pt x="188549" y="179213"/>
                  <a:pt x="173872" y="168599"/>
                </a:cubicBezTo>
                <a:cubicBezTo>
                  <a:pt x="165357" y="162442"/>
                  <a:pt x="157688" y="155476"/>
                  <a:pt x="150872" y="147712"/>
                </a:cubicBezTo>
                <a:lnTo>
                  <a:pt x="150866" y="165087"/>
                </a:lnTo>
                <a:lnTo>
                  <a:pt x="150878" y="165092"/>
                </a:lnTo>
                <a:lnTo>
                  <a:pt x="150878" y="184142"/>
                </a:lnTo>
                <a:lnTo>
                  <a:pt x="150866" y="184137"/>
                </a:lnTo>
                <a:lnTo>
                  <a:pt x="150878" y="241299"/>
                </a:lnTo>
                <a:cubicBezTo>
                  <a:pt x="150878" y="250484"/>
                  <a:pt x="152060" y="259393"/>
                  <a:pt x="154280" y="267882"/>
                </a:cubicBezTo>
                <a:lnTo>
                  <a:pt x="154823" y="269875"/>
                </a:lnTo>
                <a:lnTo>
                  <a:pt x="155867" y="273336"/>
                </a:lnTo>
                <a:cubicBezTo>
                  <a:pt x="156004" y="273764"/>
                  <a:pt x="156144" y="274191"/>
                  <a:pt x="156287" y="274616"/>
                </a:cubicBezTo>
                <a:cubicBezTo>
                  <a:pt x="156553" y="275412"/>
                  <a:pt x="156830" y="276206"/>
                  <a:pt x="157116" y="276995"/>
                </a:cubicBezTo>
                <a:lnTo>
                  <a:pt x="156287" y="274616"/>
                </a:lnTo>
                <a:cubicBezTo>
                  <a:pt x="156652" y="275705"/>
                  <a:pt x="157034" y="276786"/>
                  <a:pt x="157433" y="277859"/>
                </a:cubicBezTo>
                <a:lnTo>
                  <a:pt x="158879" y="281527"/>
                </a:lnTo>
                <a:lnTo>
                  <a:pt x="158879" y="281527"/>
                </a:lnTo>
                <a:lnTo>
                  <a:pt x="160419" y="285043"/>
                </a:lnTo>
                <a:cubicBezTo>
                  <a:pt x="160445" y="285101"/>
                  <a:pt x="160472" y="285158"/>
                  <a:pt x="160499" y="285216"/>
                </a:cubicBezTo>
                <a:cubicBezTo>
                  <a:pt x="160965" y="286224"/>
                  <a:pt x="161450" y="287231"/>
                  <a:pt x="161950" y="288228"/>
                </a:cubicBezTo>
                <a:cubicBezTo>
                  <a:pt x="167887" y="300060"/>
                  <a:pt x="176001" y="310613"/>
                  <a:pt x="185765" y="319360"/>
                </a:cubicBezTo>
                <a:lnTo>
                  <a:pt x="184963" y="318635"/>
                </a:lnTo>
                <a:cubicBezTo>
                  <a:pt x="186089" y="319665"/>
                  <a:pt x="187238" y="320670"/>
                  <a:pt x="188408" y="321651"/>
                </a:cubicBezTo>
                <a:lnTo>
                  <a:pt x="185765" y="319360"/>
                </a:lnTo>
                <a:cubicBezTo>
                  <a:pt x="186732" y="320228"/>
                  <a:pt x="187716" y="321077"/>
                  <a:pt x="188716" y="321908"/>
                </a:cubicBezTo>
                <a:lnTo>
                  <a:pt x="188408" y="321651"/>
                </a:lnTo>
                <a:cubicBezTo>
                  <a:pt x="190474" y="323382"/>
                  <a:pt x="192608" y="325034"/>
                  <a:pt x="194805" y="326604"/>
                </a:cubicBezTo>
                <a:cubicBezTo>
                  <a:pt x="194998" y="326743"/>
                  <a:pt x="195192" y="326880"/>
                  <a:pt x="195386" y="327017"/>
                </a:cubicBezTo>
                <a:lnTo>
                  <a:pt x="194805" y="326604"/>
                </a:lnTo>
                <a:cubicBezTo>
                  <a:pt x="195884" y="327375"/>
                  <a:pt x="196978" y="328126"/>
                  <a:pt x="198087" y="328857"/>
                </a:cubicBezTo>
                <a:lnTo>
                  <a:pt x="195386" y="327017"/>
                </a:lnTo>
                <a:cubicBezTo>
                  <a:pt x="212432" y="339023"/>
                  <a:pt x="233219" y="346074"/>
                  <a:pt x="255653" y="346074"/>
                </a:cubicBezTo>
                <a:cubicBezTo>
                  <a:pt x="278353" y="346074"/>
                  <a:pt x="299367" y="338855"/>
                  <a:pt x="316524" y="326588"/>
                </a:cubicBezTo>
                <a:cubicBezTo>
                  <a:pt x="317475" y="325908"/>
                  <a:pt x="318416" y="325212"/>
                  <a:pt x="319344" y="324500"/>
                </a:cubicBezTo>
                <a:lnTo>
                  <a:pt x="316524" y="326588"/>
                </a:lnTo>
                <a:cubicBezTo>
                  <a:pt x="317593" y="325824"/>
                  <a:pt x="318646" y="325041"/>
                  <a:pt x="319684" y="324238"/>
                </a:cubicBezTo>
                <a:lnTo>
                  <a:pt x="319344" y="324500"/>
                </a:lnTo>
                <a:cubicBezTo>
                  <a:pt x="321510" y="322840"/>
                  <a:pt x="323610" y="321096"/>
                  <a:pt x="325638" y="319274"/>
                </a:cubicBezTo>
                <a:cubicBezTo>
                  <a:pt x="325841" y="319092"/>
                  <a:pt x="326044" y="318908"/>
                  <a:pt x="326247" y="318723"/>
                </a:cubicBezTo>
                <a:cubicBezTo>
                  <a:pt x="327013" y="318024"/>
                  <a:pt x="327768" y="317315"/>
                  <a:pt x="328512" y="316595"/>
                </a:cubicBezTo>
                <a:lnTo>
                  <a:pt x="326247" y="318723"/>
                </a:lnTo>
                <a:cubicBezTo>
                  <a:pt x="327308" y="317756"/>
                  <a:pt x="328348" y="316766"/>
                  <a:pt x="329368" y="315756"/>
                </a:cubicBezTo>
                <a:lnTo>
                  <a:pt x="328512" y="316595"/>
                </a:lnTo>
                <a:cubicBezTo>
                  <a:pt x="329651" y="315492"/>
                  <a:pt x="330766" y="314364"/>
                  <a:pt x="331855" y="313210"/>
                </a:cubicBezTo>
                <a:lnTo>
                  <a:pt x="333334" y="311611"/>
                </a:lnTo>
                <a:cubicBezTo>
                  <a:pt x="339586" y="304707"/>
                  <a:pt x="344932" y="296966"/>
                  <a:pt x="349181" y="288576"/>
                </a:cubicBezTo>
                <a:lnTo>
                  <a:pt x="349002" y="288929"/>
                </a:lnTo>
                <a:cubicBezTo>
                  <a:pt x="349628" y="287703"/>
                  <a:pt x="350231" y="286464"/>
                  <a:pt x="350810" y="285211"/>
                </a:cubicBezTo>
                <a:cubicBezTo>
                  <a:pt x="350854" y="285116"/>
                  <a:pt x="350899" y="285018"/>
                  <a:pt x="350944" y="284920"/>
                </a:cubicBezTo>
                <a:lnTo>
                  <a:pt x="350810" y="285211"/>
                </a:lnTo>
                <a:cubicBezTo>
                  <a:pt x="351327" y="284093"/>
                  <a:pt x="351825" y="282964"/>
                  <a:pt x="352303" y="281826"/>
                </a:cubicBezTo>
                <a:lnTo>
                  <a:pt x="350944" y="284920"/>
                </a:lnTo>
                <a:cubicBezTo>
                  <a:pt x="351485" y="283740"/>
                  <a:pt x="352005" y="282548"/>
                  <a:pt x="352503" y="281345"/>
                </a:cubicBezTo>
                <a:lnTo>
                  <a:pt x="352303" y="281826"/>
                </a:lnTo>
                <a:cubicBezTo>
                  <a:pt x="352852" y="280516"/>
                  <a:pt x="353376" y="279194"/>
                  <a:pt x="353873" y="277858"/>
                </a:cubicBezTo>
                <a:lnTo>
                  <a:pt x="352503" y="281345"/>
                </a:lnTo>
                <a:cubicBezTo>
                  <a:pt x="353053" y="280016"/>
                  <a:pt x="353577" y="278673"/>
                  <a:pt x="354073" y="277318"/>
                </a:cubicBezTo>
                <a:lnTo>
                  <a:pt x="353873" y="277858"/>
                </a:lnTo>
                <a:cubicBezTo>
                  <a:pt x="354797" y="275378"/>
                  <a:pt x="355629" y="272854"/>
                  <a:pt x="356366" y="270289"/>
                </a:cubicBezTo>
                <a:cubicBezTo>
                  <a:pt x="358770" y="261923"/>
                  <a:pt x="360159" y="253128"/>
                  <a:pt x="360393" y="244046"/>
                </a:cubicBezTo>
                <a:lnTo>
                  <a:pt x="360428" y="241299"/>
                </a:lnTo>
                <a:lnTo>
                  <a:pt x="360428" y="155574"/>
                </a:lnTo>
                <a:cubicBezTo>
                  <a:pt x="360428" y="145531"/>
                  <a:pt x="352657" y="137304"/>
                  <a:pt x="342800" y="136576"/>
                </a:cubicBezTo>
                <a:lnTo>
                  <a:pt x="341378" y="136524"/>
                </a:lnTo>
                <a:close/>
                <a:moveTo>
                  <a:pt x="389003" y="184149"/>
                </a:moveTo>
                <a:lnTo>
                  <a:pt x="379476" y="184147"/>
                </a:lnTo>
                <a:lnTo>
                  <a:pt x="379478" y="241299"/>
                </a:lnTo>
                <a:cubicBezTo>
                  <a:pt x="379478" y="250595"/>
                  <a:pt x="378454" y="259652"/>
                  <a:pt x="376512" y="268363"/>
                </a:cubicBezTo>
                <a:cubicBezTo>
                  <a:pt x="394689" y="263400"/>
                  <a:pt x="408053" y="246767"/>
                  <a:pt x="408053" y="227012"/>
                </a:cubicBezTo>
                <a:lnTo>
                  <a:pt x="408053" y="203199"/>
                </a:lnTo>
                <a:cubicBezTo>
                  <a:pt x="408053" y="201764"/>
                  <a:pt x="407895" y="200367"/>
                  <a:pt x="407594" y="199023"/>
                </a:cubicBezTo>
                <a:lnTo>
                  <a:pt x="407589" y="198975"/>
                </a:lnTo>
                <a:cubicBezTo>
                  <a:pt x="407405" y="198205"/>
                  <a:pt x="407211" y="197535"/>
                  <a:pt x="406981" y="196883"/>
                </a:cubicBezTo>
                <a:cubicBezTo>
                  <a:pt x="406920" y="196691"/>
                  <a:pt x="406851" y="196505"/>
                  <a:pt x="406779" y="196321"/>
                </a:cubicBezTo>
                <a:lnTo>
                  <a:pt x="406981" y="196883"/>
                </a:lnTo>
                <a:cubicBezTo>
                  <a:pt x="406811" y="196399"/>
                  <a:pt x="406623" y="195925"/>
                  <a:pt x="406416" y="195460"/>
                </a:cubicBezTo>
                <a:lnTo>
                  <a:pt x="406779" y="196321"/>
                </a:lnTo>
                <a:cubicBezTo>
                  <a:pt x="406608" y="195878"/>
                  <a:pt x="406420" y="195443"/>
                  <a:pt x="406217" y="195017"/>
                </a:cubicBezTo>
                <a:lnTo>
                  <a:pt x="406416" y="195460"/>
                </a:lnTo>
                <a:cubicBezTo>
                  <a:pt x="406232" y="195047"/>
                  <a:pt x="406033" y="194641"/>
                  <a:pt x="405821" y="194243"/>
                </a:cubicBezTo>
                <a:lnTo>
                  <a:pt x="406217" y="195017"/>
                </a:lnTo>
                <a:cubicBezTo>
                  <a:pt x="405997" y="194554"/>
                  <a:pt x="405758" y="194102"/>
                  <a:pt x="405503" y="193661"/>
                </a:cubicBezTo>
                <a:lnTo>
                  <a:pt x="405821" y="194243"/>
                </a:lnTo>
                <a:cubicBezTo>
                  <a:pt x="405606" y="193840"/>
                  <a:pt x="405377" y="193446"/>
                  <a:pt x="405134" y="193061"/>
                </a:cubicBezTo>
                <a:lnTo>
                  <a:pt x="405503" y="193661"/>
                </a:lnTo>
                <a:cubicBezTo>
                  <a:pt x="405282" y="193281"/>
                  <a:pt x="405049" y="192909"/>
                  <a:pt x="404803" y="192545"/>
                </a:cubicBezTo>
                <a:lnTo>
                  <a:pt x="405134" y="193061"/>
                </a:lnTo>
                <a:cubicBezTo>
                  <a:pt x="404874" y="192648"/>
                  <a:pt x="404599" y="192246"/>
                  <a:pt x="404309" y="191855"/>
                </a:cubicBezTo>
                <a:lnTo>
                  <a:pt x="404803" y="192545"/>
                </a:lnTo>
                <a:cubicBezTo>
                  <a:pt x="404563" y="192190"/>
                  <a:pt x="404310" y="191843"/>
                  <a:pt x="404047" y="191505"/>
                </a:cubicBezTo>
                <a:lnTo>
                  <a:pt x="404309" y="191855"/>
                </a:lnTo>
                <a:cubicBezTo>
                  <a:pt x="403058" y="190170"/>
                  <a:pt x="401534" y="188698"/>
                  <a:pt x="399804" y="187505"/>
                </a:cubicBezTo>
                <a:cubicBezTo>
                  <a:pt x="399617" y="187374"/>
                  <a:pt x="399427" y="187249"/>
                  <a:pt x="399236" y="187126"/>
                </a:cubicBezTo>
                <a:lnTo>
                  <a:pt x="399804" y="187505"/>
                </a:lnTo>
                <a:cubicBezTo>
                  <a:pt x="399403" y="187228"/>
                  <a:pt x="398990" y="186966"/>
                  <a:pt x="398567" y="186720"/>
                </a:cubicBezTo>
                <a:lnTo>
                  <a:pt x="399236" y="187126"/>
                </a:lnTo>
                <a:cubicBezTo>
                  <a:pt x="398886" y="186904"/>
                  <a:pt x="398529" y="186692"/>
                  <a:pt x="398165" y="186492"/>
                </a:cubicBezTo>
                <a:lnTo>
                  <a:pt x="398567" y="186720"/>
                </a:lnTo>
                <a:cubicBezTo>
                  <a:pt x="398150" y="186478"/>
                  <a:pt x="397723" y="186251"/>
                  <a:pt x="397287" y="186040"/>
                </a:cubicBezTo>
                <a:lnTo>
                  <a:pt x="398165" y="186492"/>
                </a:lnTo>
                <a:cubicBezTo>
                  <a:pt x="397745" y="186261"/>
                  <a:pt x="397316" y="186046"/>
                  <a:pt x="396878" y="185847"/>
                </a:cubicBezTo>
                <a:lnTo>
                  <a:pt x="397287" y="186040"/>
                </a:lnTo>
                <a:cubicBezTo>
                  <a:pt x="396908" y="185856"/>
                  <a:pt x="396521" y="185685"/>
                  <a:pt x="396128" y="185526"/>
                </a:cubicBezTo>
                <a:lnTo>
                  <a:pt x="396878" y="185847"/>
                </a:lnTo>
                <a:cubicBezTo>
                  <a:pt x="396368" y="185615"/>
                  <a:pt x="395845" y="185405"/>
                  <a:pt x="395312" y="185218"/>
                </a:cubicBezTo>
                <a:lnTo>
                  <a:pt x="396128" y="185526"/>
                </a:lnTo>
                <a:cubicBezTo>
                  <a:pt x="395744" y="185371"/>
                  <a:pt x="395354" y="185228"/>
                  <a:pt x="394958" y="185098"/>
                </a:cubicBezTo>
                <a:lnTo>
                  <a:pt x="395312" y="185218"/>
                </a:lnTo>
                <a:cubicBezTo>
                  <a:pt x="394833" y="185050"/>
                  <a:pt x="394345" y="184901"/>
                  <a:pt x="393849" y="184771"/>
                </a:cubicBezTo>
                <a:lnTo>
                  <a:pt x="394958" y="185098"/>
                </a:lnTo>
                <a:cubicBezTo>
                  <a:pt x="394485" y="184943"/>
                  <a:pt x="394005" y="184806"/>
                  <a:pt x="393517" y="184687"/>
                </a:cubicBezTo>
                <a:lnTo>
                  <a:pt x="393849" y="184771"/>
                </a:lnTo>
                <a:cubicBezTo>
                  <a:pt x="393354" y="184641"/>
                  <a:pt x="392851" y="184531"/>
                  <a:pt x="392341" y="184441"/>
                </a:cubicBezTo>
                <a:lnTo>
                  <a:pt x="393517" y="184687"/>
                </a:lnTo>
                <a:cubicBezTo>
                  <a:pt x="393047" y="184573"/>
                  <a:pt x="392570" y="184476"/>
                  <a:pt x="392088" y="184398"/>
                </a:cubicBezTo>
                <a:lnTo>
                  <a:pt x="392341" y="184441"/>
                </a:lnTo>
                <a:cubicBezTo>
                  <a:pt x="391765" y="184339"/>
                  <a:pt x="391181" y="184263"/>
                  <a:pt x="390589" y="184214"/>
                </a:cubicBezTo>
                <a:lnTo>
                  <a:pt x="389003" y="184149"/>
                </a:lnTo>
                <a:close/>
                <a:moveTo>
                  <a:pt x="103253" y="227012"/>
                </a:moveTo>
                <a:cubicBezTo>
                  <a:pt x="103253" y="246767"/>
                  <a:pt x="116618" y="263401"/>
                  <a:pt x="134800" y="268365"/>
                </a:cubicBezTo>
                <a:cubicBezTo>
                  <a:pt x="132852" y="259646"/>
                  <a:pt x="131828" y="250592"/>
                  <a:pt x="131828" y="241299"/>
                </a:cubicBezTo>
                <a:lnTo>
                  <a:pt x="131826" y="184147"/>
                </a:lnTo>
                <a:lnTo>
                  <a:pt x="122303" y="184149"/>
                </a:lnTo>
                <a:cubicBezTo>
                  <a:pt x="112261" y="184149"/>
                  <a:pt x="104033" y="191920"/>
                  <a:pt x="103306" y="201777"/>
                </a:cubicBezTo>
                <a:lnTo>
                  <a:pt x="103253" y="203199"/>
                </a:lnTo>
                <a:lnTo>
                  <a:pt x="103253" y="227012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rtl="0" eaLnBrk="1" latinLnBrk="1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7" name="도형 136"/>
          <p:cNvSpPr>
            <a:spLocks noChangeAspect="1"/>
          </p:cNvSpPr>
          <p:nvPr/>
        </p:nvSpPr>
        <p:spPr>
          <a:xfrm>
            <a:off x="7067294" y="3663950"/>
            <a:ext cx="512445" cy="594995"/>
          </a:xfrm>
          <a:custGeom>
            <a:avLst/>
            <a:gdLst>
              <a:gd name="TX0" fmla="*/ 324638 w 511309"/>
              <a:gd name="TY0" fmla="*/ 3459 h 593726"/>
              <a:gd name="TX1" fmla="*/ 414414 w 511309"/>
              <a:gd name="TY1" fmla="*/ 129226 h 593726"/>
              <a:gd name="TX2" fmla="*/ 414672 w 511309"/>
              <a:gd name="TY2" fmla="*/ 165527 h 593726"/>
              <a:gd name="TX3" fmla="*/ 427103 w 511309"/>
              <a:gd name="TY3" fmla="*/ 193674 h 593726"/>
              <a:gd name="TX4" fmla="*/ 427103 w 511309"/>
              <a:gd name="TY4" fmla="*/ 217487 h 593726"/>
              <a:gd name="TX5" fmla="*/ 407325 w 511309"/>
              <a:gd name="TY5" fmla="*/ 262851 h 593726"/>
              <a:gd name="TX6" fmla="*/ 402163 w 511309"/>
              <a:gd name="TY6" fmla="*/ 313401 h 593726"/>
              <a:gd name="TX7" fmla="*/ 401579 w 511309"/>
              <a:gd name="TY7" fmla="*/ 318835 h 593726"/>
              <a:gd name="TX8" fmla="*/ 398469 w 511309"/>
              <a:gd name="TY8" fmla="*/ 347133 h 593726"/>
              <a:gd name="TX9" fmla="*/ 391577 w 511309"/>
              <a:gd name="TY9" fmla="*/ 355245 h 593726"/>
              <a:gd name="TX10" fmla="*/ 331843 w 511309"/>
              <a:gd name="TY10" fmla="*/ 370202 h 593726"/>
              <a:gd name="TX11" fmla="*/ 331855 w 511309"/>
              <a:gd name="TY11" fmla="*/ 405957 h 593726"/>
              <a:gd name="TX12" fmla="*/ 345541 w 511309"/>
              <a:gd name="TY12" fmla="*/ 408547 h 593726"/>
              <a:gd name="TX13" fmla="*/ 469793 w 511309"/>
              <a:gd name="TY13" fmla="*/ 456867 h 593726"/>
              <a:gd name="TX14" fmla="*/ 506061 w 511309"/>
              <a:gd name="TY14" fmla="*/ 505748 h 593726"/>
              <a:gd name="TX15" fmla="*/ 511251 w 511309"/>
              <a:gd name="TY15" fmla="*/ 573213 h 593726"/>
              <a:gd name="TX16" fmla="*/ 493718 w 511309"/>
              <a:gd name="TY16" fmla="*/ 593668 h 593726"/>
              <a:gd name="TX17" fmla="*/ 492257 w 511309"/>
              <a:gd name="TY17" fmla="*/ 593724 h 593726"/>
              <a:gd name="TX18" fmla="*/ 19050 w 511309"/>
              <a:gd name="TY18" fmla="*/ 593724 h 593726"/>
              <a:gd name="TX19" fmla="*/ 0 w 511309"/>
              <a:gd name="TY19" fmla="*/ 574674 h 593726"/>
              <a:gd name="TX20" fmla="*/ 56 w 511309"/>
              <a:gd name="TY20" fmla="*/ 573213 h 593726"/>
              <a:gd name="TX21" fmla="*/ 5246 w 511309"/>
              <a:gd name="TY21" fmla="*/ 505748 h 593726"/>
              <a:gd name="TX22" fmla="*/ 41514 w 511309"/>
              <a:gd name="TY22" fmla="*/ 456867 h 593726"/>
              <a:gd name="TX23" fmla="*/ 165766 w 511309"/>
              <a:gd name="TY23" fmla="*/ 408547 h 593726"/>
              <a:gd name="TX24" fmla="*/ 179453 w 511309"/>
              <a:gd name="TY24" fmla="*/ 405957 h 593726"/>
              <a:gd name="TX25" fmla="*/ 179473 w 511309"/>
              <a:gd name="TY25" fmla="*/ 370204 h 593726"/>
              <a:gd name="TX26" fmla="*/ 119730 w 511309"/>
              <a:gd name="TY26" fmla="*/ 355245 h 593726"/>
              <a:gd name="TX27" fmla="*/ 112900 w 511309"/>
              <a:gd name="TY27" fmla="*/ 347592 h 593726"/>
              <a:gd name="TX28" fmla="*/ 100439 w 511309"/>
              <a:gd name="TY28" fmla="*/ 259260 h 593726"/>
              <a:gd name="TX29" fmla="*/ 84242 w 511309"/>
              <a:gd name="TY29" fmla="*/ 219707 h 593726"/>
              <a:gd name="TX30" fmla="*/ 84203 w 511309"/>
              <a:gd name="TY30" fmla="*/ 217487 h 593726"/>
              <a:gd name="TX31" fmla="*/ 84203 w 511309"/>
              <a:gd name="TY31" fmla="*/ 193674 h 593726"/>
              <a:gd name="TX32" fmla="*/ 92744 w 511309"/>
              <a:gd name="TY32" fmla="*/ 169634 h 593726"/>
              <a:gd name="TX33" fmla="*/ 91761 w 511309"/>
              <a:gd name="TY33" fmla="*/ 130174 h 593726"/>
              <a:gd name="TX34" fmla="*/ 137960 w 511309"/>
              <a:gd name="TY34" fmla="*/ 31877 h 593726"/>
              <a:gd name="TX35" fmla="*/ 208028 w 511309"/>
              <a:gd name="TY35" fmla="*/ 3174 h 593726"/>
              <a:gd name="TX36" fmla="*/ 251882 w 511309"/>
              <a:gd name="TY36" fmla="*/ 10204 h 593726"/>
              <a:gd name="TX37" fmla="*/ 254965 w 511309"/>
              <a:gd name="TY37" fmla="*/ 11432 h 593726"/>
              <a:gd name="TX38" fmla="*/ 257895 w 511309"/>
              <a:gd name="TY38" fmla="*/ 9802 h 593726"/>
              <a:gd name="TX39" fmla="*/ 324638 w 511309"/>
              <a:gd name="TY39" fmla="*/ 3459 h 593726"/>
              <a:gd name="TX41" fmla="*/ 198508 w 511309"/>
              <a:gd name="TY41" fmla="*/ 341653 h 593726"/>
              <a:gd name="TX42" fmla="*/ 198516 w 511309"/>
              <a:gd name="TY42" fmla="*/ 410351 h 593726"/>
              <a:gd name="TX43" fmla="*/ 255653 w 511309"/>
              <a:gd name="TY43" fmla="*/ 422274 h 593726"/>
              <a:gd name="TX44" fmla="*/ 312797 w 511309"/>
              <a:gd name="TY44" fmla="*/ 410348 h 593726"/>
              <a:gd name="TX45" fmla="*/ 312819 w 511309"/>
              <a:gd name="TY45" fmla="*/ 373975 h 593726"/>
              <a:gd name="TX46" fmla="*/ 312800 w 511309"/>
              <a:gd name="TY46" fmla="*/ 373978 h 593726"/>
              <a:gd name="TX47" fmla="*/ 312805 w 511309"/>
              <a:gd name="TY47" fmla="*/ 343483 h 593726"/>
              <a:gd name="TX48" fmla="*/ 260416 w 511309"/>
              <a:gd name="TY48" fmla="*/ 355599 h 593726"/>
              <a:gd name="TX49" fmla="*/ 255653 w 511309"/>
              <a:gd name="TY49" fmla="*/ 355599 h 593726"/>
              <a:gd name="TX50" fmla="*/ 198508 w 511309"/>
              <a:gd name="TY50" fmla="*/ 341653 h 593726"/>
              <a:gd name="TX52" fmla="*/ 355506 w 511309"/>
              <a:gd name="TY52" fmla="*/ 267613 h 593726"/>
              <a:gd name="TX53" fmla="*/ 356401 w 511309"/>
              <a:gd name="TY53" fmla="*/ 264724 h 593726"/>
              <a:gd name="TX54" fmla="*/ 356661 w 511309"/>
              <a:gd name="TY54" fmla="*/ 263822 h 593726"/>
              <a:gd name="TX55" fmla="*/ 356401 w 511309"/>
              <a:gd name="TY55" fmla="*/ 264725 h 593726"/>
              <a:gd name="TX56" fmla="*/ 357509 w 511309"/>
              <a:gd name="TY56" fmla="*/ 260623 h 593726"/>
              <a:gd name="TX57" fmla="*/ 356661 w 511309"/>
              <a:gd name="TY57" fmla="*/ 263822 h 593726"/>
              <a:gd name="TX58" fmla="*/ 360392 w 511309"/>
              <a:gd name="TY58" fmla="*/ 239245 h 593726"/>
              <a:gd name="TX59" fmla="*/ 360428 w 511309"/>
              <a:gd name="TY59" fmla="*/ 236537 h 593726"/>
              <a:gd name="TX60" fmla="*/ 360426 w 511309"/>
              <a:gd name="TY60" fmla="*/ 174622 h 593726"/>
              <a:gd name="TX61" fmla="*/ 360423 w 511309"/>
              <a:gd name="TY61" fmla="*/ 174622 h 593726"/>
              <a:gd name="TX62" fmla="*/ 360428 w 511309"/>
              <a:gd name="TY62" fmla="*/ 155574 h 593726"/>
              <a:gd name="TX63" fmla="*/ 342800 w 511309"/>
              <a:gd name="TY63" fmla="*/ 136576 h 593726"/>
              <a:gd name="TX64" fmla="*/ 341378 w 511309"/>
              <a:gd name="TY64" fmla="*/ 136524 h 593726"/>
              <a:gd name="TX65" fmla="*/ 275012 w 511309"/>
              <a:gd name="TY65" fmla="*/ 136531 h 593726"/>
              <a:gd name="TX66" fmla="*/ 211447 w 511309"/>
              <a:gd name="TY66" fmla="*/ 155540 h 593726"/>
              <a:gd name="TX67" fmla="*/ 208028 w 511309"/>
              <a:gd name="TY67" fmla="*/ 155574 h 593726"/>
              <a:gd name="TX68" fmla="*/ 208028 w 511309"/>
              <a:gd name="TY68" fmla="*/ 155574 h 593726"/>
              <a:gd name="TX69" fmla="*/ 150874 w 511309"/>
              <a:gd name="TY69" fmla="*/ 143462 h 593726"/>
              <a:gd name="TX70" fmla="*/ 150866 w 511309"/>
              <a:gd name="TY70" fmla="*/ 155572 h 593726"/>
              <a:gd name="TX71" fmla="*/ 150878 w 511309"/>
              <a:gd name="TY71" fmla="*/ 155574 h 593726"/>
              <a:gd name="TX72" fmla="*/ 150878 w 511309"/>
              <a:gd name="TY72" fmla="*/ 174624 h 593726"/>
              <a:gd name="TX73" fmla="*/ 150866 w 511309"/>
              <a:gd name="TY73" fmla="*/ 174622 h 593726"/>
              <a:gd name="TX74" fmla="*/ 150878 w 511309"/>
              <a:gd name="TY74" fmla="*/ 231774 h 593726"/>
              <a:gd name="TX75" fmla="*/ 155750 w 511309"/>
              <a:gd name="TY75" fmla="*/ 263444 h 593726"/>
              <a:gd name="TX76" fmla="*/ 154825 w 511309"/>
              <a:gd name="TY76" fmla="*/ 260358 h 593726"/>
              <a:gd name="TX77" fmla="*/ 156403 w 511309"/>
              <a:gd name="TY77" fmla="*/ 265435 h 593726"/>
              <a:gd name="TX78" fmla="*/ 157149 w 511309"/>
              <a:gd name="TY78" fmla="*/ 267560 h 593726"/>
              <a:gd name="TX79" fmla="*/ 156403 w 511309"/>
              <a:gd name="TY79" fmla="*/ 265435 h 593726"/>
              <a:gd name="TX80" fmla="*/ 157608 w 511309"/>
              <a:gd name="TY80" fmla="*/ 268798 h 593726"/>
              <a:gd name="TX81" fmla="*/ 157149 w 511309"/>
              <a:gd name="TY81" fmla="*/ 267560 h 593726"/>
              <a:gd name="TX82" fmla="*/ 158490 w 511309"/>
              <a:gd name="TY82" fmla="*/ 271054 h 593726"/>
              <a:gd name="TX83" fmla="*/ 157608 w 511309"/>
              <a:gd name="TY83" fmla="*/ 268798 h 593726"/>
              <a:gd name="TX84" fmla="*/ 160418 w 511309"/>
              <a:gd name="TY84" fmla="*/ 275516 h 593726"/>
              <a:gd name="TX85" fmla="*/ 160604 w 511309"/>
              <a:gd name="TY85" fmla="*/ 275919 h 593726"/>
              <a:gd name="TX86" fmla="*/ 162125 w 511309"/>
              <a:gd name="TY86" fmla="*/ 279049 h 593726"/>
              <a:gd name="TX87" fmla="*/ 160603 w 511309"/>
              <a:gd name="TY87" fmla="*/ 275916 h 593726"/>
              <a:gd name="TX88" fmla="*/ 162204 w 511309"/>
              <a:gd name="TY88" fmla="*/ 279206 h 593726"/>
              <a:gd name="TX89" fmla="*/ 163173 w 511309"/>
              <a:gd name="TY89" fmla="*/ 281064 h 593726"/>
              <a:gd name="TX90" fmla="*/ 162204 w 511309"/>
              <a:gd name="TY90" fmla="*/ 279206 h 593726"/>
              <a:gd name="TX91" fmla="*/ 163586 w 511309"/>
              <a:gd name="TY91" fmla="*/ 281829 h 593726"/>
              <a:gd name="TX92" fmla="*/ 163173 w 511309"/>
              <a:gd name="TY92" fmla="*/ 281064 h 593726"/>
              <a:gd name="TX93" fmla="*/ 166704 w 511309"/>
              <a:gd name="TY93" fmla="*/ 287170 h 593726"/>
              <a:gd name="TX94" fmla="*/ 166820 w 511309"/>
              <a:gd name="TY94" fmla="*/ 287357 h 593726"/>
              <a:gd name="TX95" fmla="*/ 166704 w 511309"/>
              <a:gd name="TY95" fmla="*/ 287170 h 593726"/>
              <a:gd name="TX96" fmla="*/ 170145 w 511309"/>
              <a:gd name="TY96" fmla="*/ 292337 h 593726"/>
              <a:gd name="TX97" fmla="*/ 170899 w 511309"/>
              <a:gd name="TY97" fmla="*/ 293386 h 593726"/>
              <a:gd name="TX98" fmla="*/ 170145 w 511309"/>
              <a:gd name="TY98" fmla="*/ 292337 h 593726"/>
              <a:gd name="TX99" fmla="*/ 171939 w 511309"/>
              <a:gd name="TY99" fmla="*/ 294790 h 593726"/>
              <a:gd name="TX100" fmla="*/ 170899 w 511309"/>
              <a:gd name="TY100" fmla="*/ 293386 h 593726"/>
              <a:gd name="TX101" fmla="*/ 172677 w 511309"/>
              <a:gd name="TY101" fmla="*/ 295758 h 593726"/>
              <a:gd name="TX102" fmla="*/ 171939 w 511309"/>
              <a:gd name="TY102" fmla="*/ 294790 h 593726"/>
              <a:gd name="TX103" fmla="*/ 178502 w 511309"/>
              <a:gd name="TY103" fmla="*/ 302666 h 593726"/>
              <a:gd name="TX104" fmla="*/ 179043 w 511309"/>
              <a:gd name="TY104" fmla="*/ 303250 h 593726"/>
              <a:gd name="TX105" fmla="*/ 178502 w 511309"/>
              <a:gd name="TY105" fmla="*/ 302666 h 593726"/>
              <a:gd name="TX106" fmla="*/ 180110 w 511309"/>
              <a:gd name="TY106" fmla="*/ 304376 h 593726"/>
              <a:gd name="TX107" fmla="*/ 179043 w 511309"/>
              <a:gd name="TY107" fmla="*/ 303250 h 593726"/>
              <a:gd name="TX108" fmla="*/ 181845 w 511309"/>
              <a:gd name="TY108" fmla="*/ 306139 h 593726"/>
              <a:gd name="TX109" fmla="*/ 180110 w 511309"/>
              <a:gd name="TY109" fmla="*/ 304376 h 593726"/>
              <a:gd name="TX110" fmla="*/ 182249 w 511309"/>
              <a:gd name="TY110" fmla="*/ 306538 h 593726"/>
              <a:gd name="TX111" fmla="*/ 182748 w 511309"/>
              <a:gd name="TY111" fmla="*/ 307025 h 593726"/>
              <a:gd name="TX112" fmla="*/ 188034 w 511309"/>
              <a:gd name="TY112" fmla="*/ 311811 h 593726"/>
              <a:gd name="TX113" fmla="*/ 188034 w 511309"/>
              <a:gd name="TY113" fmla="*/ 311811 h 593726"/>
              <a:gd name="TX114" fmla="*/ 188473 w 511309"/>
              <a:gd name="TY114" fmla="*/ 312180 h 593726"/>
              <a:gd name="TX115" fmla="*/ 195073 w 511309"/>
              <a:gd name="TY115" fmla="*/ 317270 h 593726"/>
              <a:gd name="TX116" fmla="*/ 195210 w 511309"/>
              <a:gd name="TY116" fmla="*/ 317367 h 593726"/>
              <a:gd name="TX117" fmla="*/ 198091 w 511309"/>
              <a:gd name="TY117" fmla="*/ 319335 h 593726"/>
              <a:gd name="TX118" fmla="*/ 195208 w 511309"/>
              <a:gd name="TY118" fmla="*/ 317366 h 593726"/>
              <a:gd name="TX119" fmla="*/ 252906 w 511309"/>
              <a:gd name="TY119" fmla="*/ 336514 h 593726"/>
              <a:gd name="TX120" fmla="*/ 255653 w 511309"/>
              <a:gd name="TY120" fmla="*/ 336549 h 593726"/>
              <a:gd name="TX121" fmla="*/ 260416 w 511309"/>
              <a:gd name="TY121" fmla="*/ 336549 h 593726"/>
              <a:gd name="TX122" fmla="*/ 315894 w 511309"/>
              <a:gd name="TY122" fmla="*/ 319764 h 593726"/>
              <a:gd name="TX123" fmla="*/ 322942 w 511309"/>
              <a:gd name="TY123" fmla="*/ 314599 h 593726"/>
              <a:gd name="TX124" fmla="*/ 323170 w 511309"/>
              <a:gd name="TY124" fmla="*/ 314415 h 593726"/>
              <a:gd name="TX125" fmla="*/ 325441 w 511309"/>
              <a:gd name="TY125" fmla="*/ 312527 h 593726"/>
              <a:gd name="TX126" fmla="*/ 325442 w 511309"/>
              <a:gd name="TY126" fmla="*/ 312527 h 593726"/>
              <a:gd name="TX127" fmla="*/ 325906 w 511309"/>
              <a:gd name="TY127" fmla="*/ 312126 h 593726"/>
              <a:gd name="TX128" fmla="*/ 329474 w 511309"/>
              <a:gd name="TY128" fmla="*/ 308879 h 593726"/>
              <a:gd name="TX129" fmla="*/ 331378 w 511309"/>
              <a:gd name="TY129" fmla="*/ 307013 h 593726"/>
              <a:gd name="TX130" fmla="*/ 333242 w 511309"/>
              <a:gd name="TY130" fmla="*/ 305085 h 593726"/>
              <a:gd name="TX131" fmla="*/ 333983 w 511309"/>
              <a:gd name="TY131" fmla="*/ 304290 h 593726"/>
              <a:gd name="TX132" fmla="*/ 333242 w 511309"/>
              <a:gd name="TY132" fmla="*/ 305085 h 593726"/>
              <a:gd name="TX133" fmla="*/ 334545 w 511309"/>
              <a:gd name="TY133" fmla="*/ 303675 h 593726"/>
              <a:gd name="TX134" fmla="*/ 333983 w 511309"/>
              <a:gd name="TY134" fmla="*/ 304290 h 593726"/>
              <a:gd name="TX135" fmla="*/ 336119 w 511309"/>
              <a:gd name="TY135" fmla="*/ 301896 h 593726"/>
              <a:gd name="TX136" fmla="*/ 334545 w 511309"/>
              <a:gd name="TY136" fmla="*/ 303675 h 593726"/>
              <a:gd name="TX137" fmla="*/ 336504 w 511309"/>
              <a:gd name="TY137" fmla="*/ 301448 h 593726"/>
              <a:gd name="TX138" fmla="*/ 336119 w 511309"/>
              <a:gd name="TY138" fmla="*/ 301896 h 593726"/>
              <a:gd name="TX139" fmla="*/ 337819 w 511309"/>
              <a:gd name="TY139" fmla="*/ 299876 h 593726"/>
              <a:gd name="TX140" fmla="*/ 336504 w 511309"/>
              <a:gd name="TY140" fmla="*/ 301448 h 593726"/>
              <a:gd name="TX141" fmla="*/ 338451 w 511309"/>
              <a:gd name="TY141" fmla="*/ 299096 h 593726"/>
              <a:gd name="TX142" fmla="*/ 337819 w 511309"/>
              <a:gd name="TY142" fmla="*/ 299876 h 593726"/>
              <a:gd name="TX143" fmla="*/ 339453 w 511309"/>
              <a:gd name="TY143" fmla="*/ 297827 h 593726"/>
              <a:gd name="TX144" fmla="*/ 338451 w 511309"/>
              <a:gd name="TY144" fmla="*/ 299096 h 593726"/>
              <a:gd name="TX145" fmla="*/ 340958 w 511309"/>
              <a:gd name="TY145" fmla="*/ 295839 h 593726"/>
              <a:gd name="TX146" fmla="*/ 343671 w 511309"/>
              <a:gd name="TY146" fmla="*/ 291973 h 593726"/>
              <a:gd name="TX147" fmla="*/ 344304 w 511309"/>
              <a:gd name="TY147" fmla="*/ 291012 h 593726"/>
              <a:gd name="TX148" fmla="*/ 343671 w 511309"/>
              <a:gd name="TY148" fmla="*/ 291973 h 593726"/>
              <a:gd name="TX149" fmla="*/ 345099 w 511309"/>
              <a:gd name="TY149" fmla="*/ 289770 h 593726"/>
              <a:gd name="TX150" fmla="*/ 344304 w 511309"/>
              <a:gd name="TY150" fmla="*/ 291012 h 593726"/>
              <a:gd name="TX151" fmla="*/ 345663 w 511309"/>
              <a:gd name="TY151" fmla="*/ 288866 h 593726"/>
              <a:gd name="TX152" fmla="*/ 345099 w 511309"/>
              <a:gd name="TY152" fmla="*/ 289770 h 593726"/>
              <a:gd name="TX153" fmla="*/ 347041 w 511309"/>
              <a:gd name="TY153" fmla="*/ 286555 h 593726"/>
              <a:gd name="TX154" fmla="*/ 348433 w 511309"/>
              <a:gd name="TY154" fmla="*/ 284069 h 593726"/>
              <a:gd name="TX155" fmla="*/ 349000 w 511309"/>
              <a:gd name="TY155" fmla="*/ 283006 h 593726"/>
              <a:gd name="TX156" fmla="*/ 349905 w 511309"/>
              <a:gd name="TY156" fmla="*/ 281243 h 593726"/>
              <a:gd name="TX157" fmla="*/ 349000 w 511309"/>
              <a:gd name="TY157" fmla="*/ 283006 h 593726"/>
              <a:gd name="TX158" fmla="*/ 350258 w 511309"/>
              <a:gd name="TY158" fmla="*/ 280530 h 593726"/>
              <a:gd name="TX159" fmla="*/ 349905 w 511309"/>
              <a:gd name="TY159" fmla="*/ 281243 h 593726"/>
              <a:gd name="TX160" fmla="*/ 350972 w 511309"/>
              <a:gd name="TY160" fmla="*/ 279043 h 593726"/>
              <a:gd name="TX161" fmla="*/ 350258 w 511309"/>
              <a:gd name="TY161" fmla="*/ 280530 h 593726"/>
              <a:gd name="TX162" fmla="*/ 352526 w 511309"/>
              <a:gd name="TY162" fmla="*/ 275566 h 593726"/>
              <a:gd name="TX163" fmla="*/ 353845 w 511309"/>
              <a:gd name="TY163" fmla="*/ 272298 h 593726"/>
              <a:gd name="TX164" fmla="*/ 352526 w 511309"/>
              <a:gd name="TY164" fmla="*/ 275566 h 593726"/>
              <a:gd name="TX165" fmla="*/ 354274 w 511309"/>
              <a:gd name="TY165" fmla="*/ 271157 h 593726"/>
              <a:gd name="TX166" fmla="*/ 353845 w 511309"/>
              <a:gd name="TY166" fmla="*/ 272298 h 593726"/>
              <a:gd name="TX167" fmla="*/ 355097 w 511309"/>
              <a:gd name="TY167" fmla="*/ 268840 h 593726"/>
              <a:gd name="TX168" fmla="*/ 355096 w 511309"/>
              <a:gd name="TY168" fmla="*/ 268842 h 593726"/>
              <a:gd name="TX169" fmla="*/ 355506 w 511309"/>
              <a:gd name="TY169" fmla="*/ 267613 h 593726"/>
              <a:gd name="TX170" fmla="*/ 355506 w 511309"/>
              <a:gd name="TY170" fmla="*/ 267613 h 593726"/>
              <a:gd name="TX172" fmla="*/ 131826 w 511309"/>
              <a:gd name="TY172" fmla="*/ 174622 h 593726"/>
              <a:gd name="TX173" fmla="*/ 122303 w 511309"/>
              <a:gd name="TY173" fmla="*/ 174624 h 593726"/>
              <a:gd name="TX174" fmla="*/ 103306 w 511309"/>
              <a:gd name="TY174" fmla="*/ 192252 h 593726"/>
              <a:gd name="TX175" fmla="*/ 103253 w 511309"/>
              <a:gd name="TY175" fmla="*/ 193674 h 593726"/>
              <a:gd name="TX176" fmla="*/ 103253 w 511309"/>
              <a:gd name="TY176" fmla="*/ 217487 h 593726"/>
              <a:gd name="TX177" fmla="*/ 103390 w 511309"/>
              <a:gd name="TY177" fmla="*/ 220938 h 593726"/>
              <a:gd name="TX178" fmla="*/ 104015 w 511309"/>
              <a:gd name="TY178" fmla="*/ 225572 h 593726"/>
              <a:gd name="TX179" fmla="*/ 104674 w 511309"/>
              <a:gd name="TY179" fmla="*/ 228472 h 593726"/>
              <a:gd name="TX180" fmla="*/ 104919 w 511309"/>
              <a:gd name="TY180" fmla="*/ 229359 h 593726"/>
              <a:gd name="TX181" fmla="*/ 104674 w 511309"/>
              <a:gd name="TY181" fmla="*/ 228472 h 593726"/>
              <a:gd name="TX182" fmla="*/ 105152 w 511309"/>
              <a:gd name="TY182" fmla="*/ 230141 h 593726"/>
              <a:gd name="TX183" fmla="*/ 104919 w 511309"/>
              <a:gd name="TY183" fmla="*/ 229359 h 593726"/>
              <a:gd name="TX184" fmla="*/ 105518 w 511309"/>
              <a:gd name="TY184" fmla="*/ 231270 h 593726"/>
              <a:gd name="TX185" fmla="*/ 105152 w 511309"/>
              <a:gd name="TY185" fmla="*/ 230141 h 593726"/>
              <a:gd name="TX186" fmla="*/ 105695 w 511309"/>
              <a:gd name="TY186" fmla="*/ 231781 h 593726"/>
              <a:gd name="TX187" fmla="*/ 105518 w 511309"/>
              <a:gd name="TY187" fmla="*/ 231270 h 593726"/>
              <a:gd name="TX188" fmla="*/ 106853 w 511309"/>
              <a:gd name="TY188" fmla="*/ 234706 h 593726"/>
              <a:gd name="TX189" fmla="*/ 107302 w 511309"/>
              <a:gd name="TY189" fmla="*/ 235696 h 593726"/>
              <a:gd name="TX190" fmla="*/ 106853 w 511309"/>
              <a:gd name="TY190" fmla="*/ 234706 h 593726"/>
              <a:gd name="TX191" fmla="*/ 107711 w 511309"/>
              <a:gd name="TY191" fmla="*/ 236541 h 593726"/>
              <a:gd name="TX192" fmla="*/ 107302 w 511309"/>
              <a:gd name="TY192" fmla="*/ 235696 h 593726"/>
              <a:gd name="TX193" fmla="*/ 108194 w 511309"/>
              <a:gd name="TY193" fmla="*/ 237484 h 593726"/>
              <a:gd name="TX194" fmla="*/ 107711 w 511309"/>
              <a:gd name="TY194" fmla="*/ 236541 h 593726"/>
              <a:gd name="TX195" fmla="*/ 108606 w 511309"/>
              <a:gd name="TY195" fmla="*/ 238244 h 593726"/>
              <a:gd name="TX196" fmla="*/ 108194 w 511309"/>
              <a:gd name="TY196" fmla="*/ 237484 h 593726"/>
              <a:gd name="TX197" fmla="*/ 109107 w 511309"/>
              <a:gd name="TY197" fmla="*/ 239123 h 593726"/>
              <a:gd name="TX198" fmla="*/ 108606 w 511309"/>
              <a:gd name="TY198" fmla="*/ 238244 h 593726"/>
              <a:gd name="TX199" fmla="*/ 109665 w 511309"/>
              <a:gd name="TY199" fmla="*/ 240049 h 593726"/>
              <a:gd name="TX200" fmla="*/ 109107 w 511309"/>
              <a:gd name="TY200" fmla="*/ 239123 h 593726"/>
              <a:gd name="TX201" fmla="*/ 109948 w 511309"/>
              <a:gd name="TY201" fmla="*/ 240498 h 593726"/>
              <a:gd name="TX202" fmla="*/ 109665 w 511309"/>
              <a:gd name="TY202" fmla="*/ 240049 h 593726"/>
              <a:gd name="TX203" fmla="*/ 110629 w 511309"/>
              <a:gd name="TY203" fmla="*/ 241533 h 593726"/>
              <a:gd name="TX204" fmla="*/ 109948 w 511309"/>
              <a:gd name="TY204" fmla="*/ 240498 h 593726"/>
              <a:gd name="TX205" fmla="*/ 111345 w 511309"/>
              <a:gd name="TY205" fmla="*/ 242556 h 593726"/>
              <a:gd name="TX206" fmla="*/ 110629 w 511309"/>
              <a:gd name="TY206" fmla="*/ 241533 h 593726"/>
              <a:gd name="TX207" fmla="*/ 111628 w 511309"/>
              <a:gd name="TY207" fmla="*/ 242942 h 593726"/>
              <a:gd name="TX208" fmla="*/ 111345 w 511309"/>
              <a:gd name="TY208" fmla="*/ 242556 h 593726"/>
              <a:gd name="TX209" fmla="*/ 112431 w 511309"/>
              <a:gd name="TY209" fmla="*/ 243995 h 593726"/>
              <a:gd name="TX210" fmla="*/ 111628 w 511309"/>
              <a:gd name="TY210" fmla="*/ 242942 h 593726"/>
              <a:gd name="TX211" fmla="*/ 112901 w 511309"/>
              <a:gd name="TY211" fmla="*/ 244581 h 593726"/>
              <a:gd name="TX212" fmla="*/ 112431 w 511309"/>
              <a:gd name="TY212" fmla="*/ 243995 h 593726"/>
              <a:gd name="TX213" fmla="*/ 113418 w 511309"/>
              <a:gd name="TY213" fmla="*/ 245202 h 593726"/>
              <a:gd name="TX214" fmla="*/ 112901 w 511309"/>
              <a:gd name="TY214" fmla="*/ 244581 h 593726"/>
              <a:gd name="TX215" fmla="*/ 114207 w 511309"/>
              <a:gd name="TY215" fmla="*/ 246106 h 593726"/>
              <a:gd name="TX216" fmla="*/ 113418 w 511309"/>
              <a:gd name="TY216" fmla="*/ 245202 h 593726"/>
              <a:gd name="TX217" fmla="*/ 114900 w 511309"/>
              <a:gd name="TY217" fmla="*/ 246860 h 593726"/>
              <a:gd name="TX218" fmla="*/ 114207 w 511309"/>
              <a:gd name="TY218" fmla="*/ 246106 h 593726"/>
              <a:gd name="TX219" fmla="*/ 115282 w 511309"/>
              <a:gd name="TY219" fmla="*/ 247261 h 593726"/>
              <a:gd name="TX220" fmla="*/ 114900 w 511309"/>
              <a:gd name="TY220" fmla="*/ 246860 h 593726"/>
              <a:gd name="TX221" fmla="*/ 116084 w 511309"/>
              <a:gd name="TY221" fmla="*/ 248069 h 593726"/>
              <a:gd name="TX222" fmla="*/ 115282 w 511309"/>
              <a:gd name="TY222" fmla="*/ 247261 h 593726"/>
              <a:gd name="TX223" fmla="*/ 116986 w 511309"/>
              <a:gd name="TY223" fmla="*/ 248930 h 593726"/>
              <a:gd name="TX224" fmla="*/ 116084 w 511309"/>
              <a:gd name="TY224" fmla="*/ 248069 h 593726"/>
              <a:gd name="TX225" fmla="*/ 117500 w 511309"/>
              <a:gd name="TY225" fmla="*/ 249398 h 593726"/>
              <a:gd name="TX226" fmla="*/ 116986 w 511309"/>
              <a:gd name="TY226" fmla="*/ 248930 h 593726"/>
              <a:gd name="TX227" fmla="*/ 118100 w 511309"/>
              <a:gd name="TY227" fmla="*/ 249927 h 593726"/>
              <a:gd name="TX228" fmla="*/ 117500 w 511309"/>
              <a:gd name="TY228" fmla="*/ 249398 h 593726"/>
              <a:gd name="TX229" fmla="*/ 119017 w 511309"/>
              <a:gd name="TY229" fmla="*/ 250697 h 593726"/>
              <a:gd name="TX230" fmla="*/ 118100 w 511309"/>
              <a:gd name="TY230" fmla="*/ 249927 h 593726"/>
              <a:gd name="TX231" fmla="*/ 119880 w 511309"/>
              <a:gd name="TY231" fmla="*/ 251384 h 593726"/>
              <a:gd name="TX232" fmla="*/ 119017 w 511309"/>
              <a:gd name="TY232" fmla="*/ 250697 h 593726"/>
              <a:gd name="TX233" fmla="*/ 120378 w 511309"/>
              <a:gd name="TY233" fmla="*/ 251764 h 593726"/>
              <a:gd name="TX234" fmla="*/ 119880 w 511309"/>
              <a:gd name="TY234" fmla="*/ 251384 h 593726"/>
              <a:gd name="TX235" fmla="*/ 121393 w 511309"/>
              <a:gd name="TY235" fmla="*/ 252505 h 593726"/>
              <a:gd name="TX236" fmla="*/ 120378 w 511309"/>
              <a:gd name="TY236" fmla="*/ 251764 h 593726"/>
              <a:gd name="TX237" fmla="*/ 121999 w 511309"/>
              <a:gd name="TY237" fmla="*/ 252926 h 593726"/>
              <a:gd name="TX238" fmla="*/ 121393 w 511309"/>
              <a:gd name="TY238" fmla="*/ 252505 h 593726"/>
              <a:gd name="TX239" fmla="*/ 122729 w 511309"/>
              <a:gd name="TY239" fmla="*/ 253413 h 593726"/>
              <a:gd name="TX240" fmla="*/ 121999 w 511309"/>
              <a:gd name="TY240" fmla="*/ 252926 h 593726"/>
              <a:gd name="TX241" fmla="*/ 123739 w 511309"/>
              <a:gd name="TY241" fmla="*/ 254051 h 593726"/>
              <a:gd name="TX242" fmla="*/ 122729 w 511309"/>
              <a:gd name="TY242" fmla="*/ 253413 h 593726"/>
              <a:gd name="TX243" fmla="*/ 124254 w 511309"/>
              <a:gd name="TY243" fmla="*/ 254363 h 593726"/>
              <a:gd name="TX244" fmla="*/ 123739 w 511309"/>
              <a:gd name="TY244" fmla="*/ 254051 h 593726"/>
              <a:gd name="TX245" fmla="*/ 125244 w 511309"/>
              <a:gd name="TY245" fmla="*/ 254933 h 593726"/>
              <a:gd name="TX246" fmla="*/ 124254 w 511309"/>
              <a:gd name="TY246" fmla="*/ 254363 h 593726"/>
              <a:gd name="TX247" fmla="*/ 126274 w 511309"/>
              <a:gd name="TY247" fmla="*/ 255490 h 593726"/>
              <a:gd name="TX248" fmla="*/ 125244 w 511309"/>
              <a:gd name="TY248" fmla="*/ 254933 h 593726"/>
              <a:gd name="TX249" fmla="*/ 127112 w 511309"/>
              <a:gd name="TY249" fmla="*/ 255917 h 593726"/>
              <a:gd name="TX250" fmla="*/ 126274 w 511309"/>
              <a:gd name="TY250" fmla="*/ 255490 h 593726"/>
              <a:gd name="TX251" fmla="*/ 127624 w 511309"/>
              <a:gd name="TY251" fmla="*/ 256166 h 593726"/>
              <a:gd name="TX252" fmla="*/ 127112 w 511309"/>
              <a:gd name="TY252" fmla="*/ 255917 h 593726"/>
              <a:gd name="TX253" fmla="*/ 128887 w 511309"/>
              <a:gd name="TY253" fmla="*/ 256746 h 593726"/>
              <a:gd name="TX254" fmla="*/ 127624 w 511309"/>
              <a:gd name="TY254" fmla="*/ 256166 h 593726"/>
              <a:gd name="TX255" fmla="*/ 129348 w 511309"/>
              <a:gd name="TY255" fmla="*/ 256945 h 593726"/>
              <a:gd name="TX256" fmla="*/ 128887 w 511309"/>
              <a:gd name="TY256" fmla="*/ 256746 h 593726"/>
              <a:gd name="TX257" fmla="*/ 130704 w 511309"/>
              <a:gd name="TY257" fmla="*/ 257495 h 593726"/>
              <a:gd name="TX258" fmla="*/ 129348 w 511309"/>
              <a:gd name="TY258" fmla="*/ 256945 h 593726"/>
              <a:gd name="TX259" fmla="*/ 130987 w 511309"/>
              <a:gd name="TY259" fmla="*/ 257603 h 593726"/>
              <a:gd name="TX260" fmla="*/ 130704 w 511309"/>
              <a:gd name="TY260" fmla="*/ 257495 h 593726"/>
              <a:gd name="TX261" fmla="*/ 132491 w 511309"/>
              <a:gd name="TY261" fmla="*/ 258138 h 593726"/>
              <a:gd name="TX262" fmla="*/ 130987 w 511309"/>
              <a:gd name="TY262" fmla="*/ 257603 h 593726"/>
              <a:gd name="TX263" fmla="*/ 133437 w 511309"/>
              <a:gd name="TY263" fmla="*/ 258443 h 593726"/>
              <a:gd name="TX264" fmla="*/ 132491 w 511309"/>
              <a:gd name="TY264" fmla="*/ 258138 h 593726"/>
              <a:gd name="TX265" fmla="*/ 134190 w 511309"/>
              <a:gd name="TY265" fmla="*/ 258668 h 593726"/>
              <a:gd name="TX266" fmla="*/ 133437 w 511309"/>
              <a:gd name="TY266" fmla="*/ 258443 h 593726"/>
              <a:gd name="TX267" fmla="*/ 134800 w 511309"/>
              <a:gd name="TY267" fmla="*/ 258840 h 593726"/>
              <a:gd name="TX268" fmla="*/ 131828 w 511309"/>
              <a:gd name="TY268" fmla="*/ 231774 h 593726"/>
              <a:gd name="TX269" fmla="*/ 131826 w 511309"/>
              <a:gd name="TY269" fmla="*/ 174622 h 593726"/>
              <a:gd name="TX271" fmla="*/ 379478 w 511309"/>
              <a:gd name="TY271" fmla="*/ 236537 h 593726"/>
              <a:gd name="TX272" fmla="*/ 377444 w 511309"/>
              <a:gd name="TY272" fmla="*/ 258566 h 593726"/>
              <a:gd name="TX273" fmla="*/ 380168 w 511309"/>
              <a:gd name="TY273" fmla="*/ 257660 h 593726"/>
              <a:gd name="TX274" fmla="*/ 380677 w 511309"/>
              <a:gd name="TY274" fmla="*/ 257466 h 593726"/>
              <a:gd name="TX275" fmla="*/ 380168 w 511309"/>
              <a:gd name="TY275" fmla="*/ 257660 h 593726"/>
              <a:gd name="TX276" fmla="*/ 383636 w 511309"/>
              <a:gd name="TY276" fmla="*/ 256188 h 593726"/>
              <a:gd name="TX277" fmla="*/ 384306 w 511309"/>
              <a:gd name="TY277" fmla="*/ 255861 h 593726"/>
              <a:gd name="TX278" fmla="*/ 383636 w 511309"/>
              <a:gd name="TY278" fmla="*/ 256188 h 593726"/>
              <a:gd name="TX279" fmla="*/ 384798 w 511309"/>
              <a:gd name="TY279" fmla="*/ 255612 h 593726"/>
              <a:gd name="TX280" fmla="*/ 384306 w 511309"/>
              <a:gd name="TY280" fmla="*/ 255861 h 593726"/>
              <a:gd name="TX281" fmla="*/ 387573 w 511309"/>
              <a:gd name="TY281" fmla="*/ 254048 h 593726"/>
              <a:gd name="TX282" fmla="*/ 388630 w 511309"/>
              <a:gd name="TY282" fmla="*/ 253379 h 593726"/>
              <a:gd name="TX283" fmla="*/ 387573 w 511309"/>
              <a:gd name="TY283" fmla="*/ 254048 h 593726"/>
              <a:gd name="TX284" fmla="*/ 389114 w 511309"/>
              <a:gd name="TY284" fmla="*/ 253057 h 593726"/>
              <a:gd name="TX285" fmla="*/ 388630 w 511309"/>
              <a:gd name="TY285" fmla="*/ 253379 h 593726"/>
              <a:gd name="TX286" fmla="*/ 390128 w 511309"/>
              <a:gd name="TY286" fmla="*/ 252352 h 593726"/>
              <a:gd name="TX287" fmla="*/ 389114 w 511309"/>
              <a:gd name="TY287" fmla="*/ 253057 h 593726"/>
              <a:gd name="TX288" fmla="*/ 390799 w 511309"/>
              <a:gd name="TY288" fmla="*/ 251862 h 593726"/>
              <a:gd name="TX289" fmla="*/ 390128 w 511309"/>
              <a:gd name="TY289" fmla="*/ 252352 h 593726"/>
              <a:gd name="TX290" fmla="*/ 391633 w 511309"/>
              <a:gd name="TY290" fmla="*/ 251224 h 593726"/>
              <a:gd name="TX291" fmla="*/ 390799 w 511309"/>
              <a:gd name="TY291" fmla="*/ 251862 h 593726"/>
              <a:gd name="TX292" fmla="*/ 392279 w 511309"/>
              <a:gd name="TY292" fmla="*/ 250707 h 593726"/>
              <a:gd name="TX293" fmla="*/ 391633 w 511309"/>
              <a:gd name="TY293" fmla="*/ 251224 h 593726"/>
              <a:gd name="TX294" fmla="*/ 392925 w 511309"/>
              <a:gd name="TY294" fmla="*/ 250168 h 593726"/>
              <a:gd name="TX295" fmla="*/ 392279 w 511309"/>
              <a:gd name="TY295" fmla="*/ 250707 h 593726"/>
              <a:gd name="TX296" fmla="*/ 393956 w 511309"/>
              <a:gd name="TY296" fmla="*/ 249264 h 593726"/>
              <a:gd name="TX297" fmla="*/ 392925 w 511309"/>
              <a:gd name="TY297" fmla="*/ 250168 h 593726"/>
              <a:gd name="TX298" fmla="*/ 394260 w 511309"/>
              <a:gd name="TY298" fmla="*/ 248986 h 593726"/>
              <a:gd name="TX299" fmla="*/ 393956 w 511309"/>
              <a:gd name="TY299" fmla="*/ 249264 h 593726"/>
              <a:gd name="TX300" fmla="*/ 395153 w 511309"/>
              <a:gd name="TY300" fmla="*/ 248137 h 593726"/>
              <a:gd name="TX301" fmla="*/ 394260 w 511309"/>
              <a:gd name="TY301" fmla="*/ 248986 h 593726"/>
              <a:gd name="TX302" fmla="*/ 395867 w 511309"/>
              <a:gd name="TY302" fmla="*/ 247422 h 593726"/>
              <a:gd name="TX303" fmla="*/ 395153 w 511309"/>
              <a:gd name="TY303" fmla="*/ 248137 h 593726"/>
              <a:gd name="TX304" fmla="*/ 396533 w 511309"/>
              <a:gd name="TY304" fmla="*/ 246725 h 593726"/>
              <a:gd name="TX305" fmla="*/ 395867 w 511309"/>
              <a:gd name="TY305" fmla="*/ 247422 h 593726"/>
              <a:gd name="TX306" fmla="*/ 397048 w 511309"/>
              <a:gd name="TY306" fmla="*/ 246163 h 593726"/>
              <a:gd name="TX307" fmla="*/ 396533 w 511309"/>
              <a:gd name="TY307" fmla="*/ 246725 h 593726"/>
              <a:gd name="TX308" fmla="*/ 397891 w 511309"/>
              <a:gd name="TY308" fmla="*/ 245199 h 593726"/>
              <a:gd name="TX309" fmla="*/ 397048 w 511309"/>
              <a:gd name="TY309" fmla="*/ 246163 h 593726"/>
              <a:gd name="TX310" fmla="*/ 398403 w 511309"/>
              <a:gd name="TY310" fmla="*/ 244584 h 593726"/>
              <a:gd name="TX311" fmla="*/ 397891 w 511309"/>
              <a:gd name="TY311" fmla="*/ 245199 h 593726"/>
              <a:gd name="TX312" fmla="*/ 398932 w 511309"/>
              <a:gd name="TY312" fmla="*/ 243924 h 593726"/>
              <a:gd name="TX313" fmla="*/ 398403 w 511309"/>
              <a:gd name="TY313" fmla="*/ 244584 h 593726"/>
              <a:gd name="TX314" fmla="*/ 399526 w 511309"/>
              <a:gd name="TY314" fmla="*/ 243148 h 593726"/>
              <a:gd name="TX315" fmla="*/ 398932 w 511309"/>
              <a:gd name="TY315" fmla="*/ 243924 h 593726"/>
              <a:gd name="TX316" fmla="*/ 400142 w 511309"/>
              <a:gd name="TY316" fmla="*/ 242304 h 593726"/>
              <a:gd name="TX317" fmla="*/ 399526 w 511309"/>
              <a:gd name="TY317" fmla="*/ 243148 h 593726"/>
              <a:gd name="TX318" fmla="*/ 400676 w 511309"/>
              <a:gd name="TY318" fmla="*/ 241536 h 593726"/>
              <a:gd name="TX319" fmla="*/ 400142 w 511309"/>
              <a:gd name="TY319" fmla="*/ 242304 h 593726"/>
              <a:gd name="TX320" fmla="*/ 401280 w 511309"/>
              <a:gd name="TY320" fmla="*/ 240622 h 593726"/>
              <a:gd name="TX321" fmla="*/ 400676 w 511309"/>
              <a:gd name="TY321" fmla="*/ 241536 h 593726"/>
              <a:gd name="TX322" fmla="*/ 401767 w 511309"/>
              <a:gd name="TY322" fmla="*/ 239846 h 593726"/>
              <a:gd name="TX323" fmla="*/ 401280 w 511309"/>
              <a:gd name="TY323" fmla="*/ 240622 h 593726"/>
              <a:gd name="TX324" fmla="*/ 402472 w 511309"/>
              <a:gd name="TY324" fmla="*/ 238651 h 593726"/>
              <a:gd name="TX325" fmla="*/ 401767 w 511309"/>
              <a:gd name="TY325" fmla="*/ 239846 h 593726"/>
              <a:gd name="TX326" fmla="*/ 402599 w 511309"/>
              <a:gd name="TY326" fmla="*/ 238426 h 593726"/>
              <a:gd name="TX327" fmla="*/ 402472 w 511309"/>
              <a:gd name="TY327" fmla="*/ 238651 h 593726"/>
              <a:gd name="TX328" fmla="*/ 403267 w 511309"/>
              <a:gd name="TY328" fmla="*/ 237188 h 593726"/>
              <a:gd name="TX329" fmla="*/ 402599 w 511309"/>
              <a:gd name="TY329" fmla="*/ 238426 h 593726"/>
              <a:gd name="TX330" fmla="*/ 403597 w 511309"/>
              <a:gd name="TY330" fmla="*/ 236539 h 593726"/>
              <a:gd name="TX331" fmla="*/ 403267 w 511309"/>
              <a:gd name="TY331" fmla="*/ 237188 h 593726"/>
              <a:gd name="TX332" fmla="*/ 404004 w 511309"/>
              <a:gd name="TY332" fmla="*/ 235697 h 593726"/>
              <a:gd name="TX333" fmla="*/ 403597 w 511309"/>
              <a:gd name="TY333" fmla="*/ 236539 h 593726"/>
              <a:gd name="TX334" fmla="*/ 404455 w 511309"/>
              <a:gd name="TY334" fmla="*/ 234705 h 593726"/>
              <a:gd name="TX335" fmla="*/ 404004 w 511309"/>
              <a:gd name="TY335" fmla="*/ 235697 h 593726"/>
              <a:gd name="TX336" fmla="*/ 404675 w 511309"/>
              <a:gd name="TY336" fmla="*/ 234194 h 593726"/>
              <a:gd name="TX337" fmla="*/ 404455 w 511309"/>
              <a:gd name="TY337" fmla="*/ 234705 h 593726"/>
              <a:gd name="TX338" fmla="*/ 406394 w 511309"/>
              <a:gd name="TY338" fmla="*/ 229336 h 593726"/>
              <a:gd name="TX339" fmla="*/ 406632 w 511309"/>
              <a:gd name="TY339" fmla="*/ 228474 h 593726"/>
              <a:gd name="TX340" fmla="*/ 406394 w 511309"/>
              <a:gd name="TY340" fmla="*/ 229336 h 593726"/>
              <a:gd name="TX341" fmla="*/ 406892 w 511309"/>
              <a:gd name="TY341" fmla="*/ 227440 h 593726"/>
              <a:gd name="TX342" fmla="*/ 406632 w 511309"/>
              <a:gd name="TY342" fmla="*/ 228474 h 593726"/>
              <a:gd name="TX343" fmla="*/ 407499 w 511309"/>
              <a:gd name="TY343" fmla="*/ 224397 h 593726"/>
              <a:gd name="TX344" fmla="*/ 408053 w 511309"/>
              <a:gd name="TY344" fmla="*/ 217487 h 593726"/>
              <a:gd name="TX345" fmla="*/ 408053 w 511309"/>
              <a:gd name="TY345" fmla="*/ 193674 h 593726"/>
              <a:gd name="TX346" fmla="*/ 408001 w 511309"/>
              <a:gd name="TY346" fmla="*/ 192252 h 593726"/>
              <a:gd name="TX347" fmla="*/ 408001 w 511309"/>
              <a:gd name="TY347" fmla="*/ 192252 h 593726"/>
              <a:gd name="TX348" fmla="*/ 407207 w 511309"/>
              <a:gd name="TY348" fmla="*/ 188043 h 593726"/>
              <a:gd name="TX349" fmla="*/ 407001 w 511309"/>
              <a:gd name="TY349" fmla="*/ 187415 h 593726"/>
              <a:gd name="TX350" fmla="*/ 407207 w 511309"/>
              <a:gd name="TY350" fmla="*/ 188043 h 593726"/>
              <a:gd name="TX351" fmla="*/ 406765 w 511309"/>
              <a:gd name="TY351" fmla="*/ 186775 h 593726"/>
              <a:gd name="TX352" fmla="*/ 407001 w 511309"/>
              <a:gd name="TY352" fmla="*/ 187415 h 593726"/>
              <a:gd name="TX353" fmla="*/ 406437 w 511309"/>
              <a:gd name="TY353" fmla="*/ 185983 h 593726"/>
              <a:gd name="TX354" fmla="*/ 406765 w 511309"/>
              <a:gd name="TY354" fmla="*/ 186775 h 593726"/>
              <a:gd name="TX355" fmla="*/ 406224 w 511309"/>
              <a:gd name="TY355" fmla="*/ 185517 h 593726"/>
              <a:gd name="TX356" fmla="*/ 406437 w 511309"/>
              <a:gd name="TY356" fmla="*/ 185983 h 593726"/>
              <a:gd name="TX357" fmla="*/ 405910 w 511309"/>
              <a:gd name="TY357" fmla="*/ 184887 h 593726"/>
              <a:gd name="TX358" fmla="*/ 406224 w 511309"/>
              <a:gd name="TY358" fmla="*/ 185517 h 593726"/>
              <a:gd name="TX359" fmla="*/ 405518 w 511309"/>
              <a:gd name="TY359" fmla="*/ 184172 h 593726"/>
              <a:gd name="TX360" fmla="*/ 405910 w 511309"/>
              <a:gd name="TY360" fmla="*/ 184887 h 593726"/>
              <a:gd name="TX361" fmla="*/ 405287 w 511309"/>
              <a:gd name="TY361" fmla="*/ 183782 h 593726"/>
              <a:gd name="TX362" fmla="*/ 405518 w 511309"/>
              <a:gd name="TY362" fmla="*/ 184172 h 593726"/>
              <a:gd name="TX363" fmla="*/ 404807 w 511309"/>
              <a:gd name="TY363" fmla="*/ 183034 h 593726"/>
              <a:gd name="TX364" fmla="*/ 405287 w 511309"/>
              <a:gd name="TY364" fmla="*/ 183782 h 593726"/>
              <a:gd name="TX365" fmla="*/ 404541 w 511309"/>
              <a:gd name="TY365" fmla="*/ 182649 h 593726"/>
              <a:gd name="TX366" fmla="*/ 404807 w 511309"/>
              <a:gd name="TY366" fmla="*/ 183034 h 593726"/>
              <a:gd name="TX367" fmla="*/ 404068 w 511309"/>
              <a:gd name="TY367" fmla="*/ 182012 h 593726"/>
              <a:gd name="TX368" fmla="*/ 404541 w 511309"/>
              <a:gd name="TY368" fmla="*/ 182649 h 593726"/>
              <a:gd name="TX369" fmla="*/ 403597 w 511309"/>
              <a:gd name="TY369" fmla="*/ 181429 h 593726"/>
              <a:gd name="TX370" fmla="*/ 404068 w 511309"/>
              <a:gd name="TY370" fmla="*/ 182012 h 593726"/>
              <a:gd name="TX371" fmla="*/ 403167 w 511309"/>
              <a:gd name="TY371" fmla="*/ 180935 h 593726"/>
              <a:gd name="TX372" fmla="*/ 403597 w 511309"/>
              <a:gd name="TY372" fmla="*/ 181429 h 593726"/>
              <a:gd name="TX373" fmla="*/ 402702 w 511309"/>
              <a:gd name="TY373" fmla="*/ 180436 h 593726"/>
              <a:gd name="TX374" fmla="*/ 403167 w 511309"/>
              <a:gd name="TY374" fmla="*/ 180935 h 593726"/>
              <a:gd name="TX375" fmla="*/ 402278 w 511309"/>
              <a:gd name="TY375" fmla="*/ 180010 h 593726"/>
              <a:gd name="TX376" fmla="*/ 402702 w 511309"/>
              <a:gd name="TY376" fmla="*/ 180436 h 593726"/>
              <a:gd name="TX377" fmla="*/ 401765 w 511309"/>
              <a:gd name="TY377" fmla="*/ 179530 h 593726"/>
              <a:gd name="TX378" fmla="*/ 402278 w 511309"/>
              <a:gd name="TY378" fmla="*/ 180010 h 593726"/>
              <a:gd name="TX379" fmla="*/ 401174 w 511309"/>
              <a:gd name="TY379" fmla="*/ 179018 h 593726"/>
              <a:gd name="TX380" fmla="*/ 401765 w 511309"/>
              <a:gd name="TY380" fmla="*/ 179530 h 593726"/>
              <a:gd name="TX381" fmla="*/ 400739 w 511309"/>
              <a:gd name="TY381" fmla="*/ 178667 h 593726"/>
              <a:gd name="TX382" fmla="*/ 401174 w 511309"/>
              <a:gd name="TY382" fmla="*/ 179018 h 593726"/>
              <a:gd name="TX383" fmla="*/ 400101 w 511309"/>
              <a:gd name="TY383" fmla="*/ 178189 h 593726"/>
              <a:gd name="TX384" fmla="*/ 400739 w 511309"/>
              <a:gd name="TY384" fmla="*/ 178667 h 593726"/>
              <a:gd name="TX385" fmla="*/ 399630 w 511309"/>
              <a:gd name="TY385" fmla="*/ 177861 h 593726"/>
              <a:gd name="TX386" fmla="*/ 400101 w 511309"/>
              <a:gd name="TY386" fmla="*/ 178189 h 593726"/>
              <a:gd name="TX387" fmla="*/ 399006 w 511309"/>
              <a:gd name="TY387" fmla="*/ 177458 h 593726"/>
              <a:gd name="TX388" fmla="*/ 399630 w 511309"/>
              <a:gd name="TY388" fmla="*/ 177861 h 593726"/>
              <a:gd name="TX389" fmla="*/ 398375 w 511309"/>
              <a:gd name="TY389" fmla="*/ 177085 h 593726"/>
              <a:gd name="TX390" fmla="*/ 399006 w 511309"/>
              <a:gd name="TY390" fmla="*/ 177458 h 593726"/>
              <a:gd name="TX391" fmla="*/ 397929 w 511309"/>
              <a:gd name="TY391" fmla="*/ 176840 h 593726"/>
              <a:gd name="TX392" fmla="*/ 398375 w 511309"/>
              <a:gd name="TY392" fmla="*/ 177085 h 593726"/>
              <a:gd name="TX393" fmla="*/ 397180 w 511309"/>
              <a:gd name="TY393" fmla="*/ 176463 h 593726"/>
              <a:gd name="TX394" fmla="*/ 397929 w 511309"/>
              <a:gd name="TY394" fmla="*/ 176840 h 593726"/>
              <a:gd name="TX395" fmla="*/ 396616 w 511309"/>
              <a:gd name="TY395" fmla="*/ 176206 h 593726"/>
              <a:gd name="TX396" fmla="*/ 397180 w 511309"/>
              <a:gd name="TY396" fmla="*/ 176463 h 593726"/>
              <a:gd name="TX397" fmla="*/ 395955 w 511309"/>
              <a:gd name="TY397" fmla="*/ 175932 h 593726"/>
              <a:gd name="TX398" fmla="*/ 396616 w 511309"/>
              <a:gd name="TY398" fmla="*/ 176206 h 593726"/>
              <a:gd name="TX399" fmla="*/ 395086 w 511309"/>
              <a:gd name="TY399" fmla="*/ 175616 h 593726"/>
              <a:gd name="TX400" fmla="*/ 395955 w 511309"/>
              <a:gd name="TY400" fmla="*/ 175932 h 593726"/>
              <a:gd name="TX401" fmla="*/ 394698 w 511309"/>
              <a:gd name="TY401" fmla="*/ 175490 h 593726"/>
              <a:gd name="TX402" fmla="*/ 395086 w 511309"/>
              <a:gd name="TY402" fmla="*/ 175616 h 593726"/>
              <a:gd name="TX403" fmla="*/ 393659 w 511309"/>
              <a:gd name="TY403" fmla="*/ 175197 h 593726"/>
              <a:gd name="TX404" fmla="*/ 394698 w 511309"/>
              <a:gd name="TY404" fmla="*/ 175490 h 593726"/>
              <a:gd name="TX405" fmla="*/ 393315 w 511309"/>
              <a:gd name="TY405" fmla="*/ 175114 h 593726"/>
              <a:gd name="TX406" fmla="*/ 393659 w 511309"/>
              <a:gd name="TY406" fmla="*/ 175197 h 593726"/>
              <a:gd name="TX407" fmla="*/ 390495 w 511309"/>
              <a:gd name="TY407" fmla="*/ 174682 h 593726"/>
              <a:gd name="TX408" fmla="*/ 389003 w 511309"/>
              <a:gd name="TY408" fmla="*/ 174624 h 593726"/>
              <a:gd name="TX409" fmla="*/ 379476 w 511309"/>
              <a:gd name="TY409" fmla="*/ 174622 h 593726"/>
              <a:gd name="TX410" fmla="*/ 379478 w 511309"/>
              <a:gd name="TY410" fmla="*/ 236537 h 593726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2" y="TY82"/>
              </a:cxn>
              <a:cxn ang="0">
                <a:pos x="TX83" y="TY83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3" y="TY93"/>
              </a:cxn>
              <a:cxn ang="0">
                <a:pos x="TX94" y="TY94"/>
              </a:cxn>
              <a:cxn ang="0">
                <a:pos x="TX95" y="TY95"/>
              </a:cxn>
              <a:cxn ang="0">
                <a:pos x="TX96" y="TY96"/>
              </a:cxn>
              <a:cxn ang="0">
                <a:pos x="TX97" y="TY97"/>
              </a:cxn>
              <a:cxn ang="0">
                <a:pos x="TX98" y="TY98"/>
              </a:cxn>
              <a:cxn ang="0">
                <a:pos x="TX99" y="TY99"/>
              </a:cxn>
              <a:cxn ang="0">
                <a:pos x="TX100" y="TY100"/>
              </a:cxn>
              <a:cxn ang="0">
                <a:pos x="TX101" y="TY101"/>
              </a:cxn>
              <a:cxn ang="0">
                <a:pos x="TX102" y="TY102"/>
              </a:cxn>
              <a:cxn ang="0">
                <a:pos x="TX103" y="TY103"/>
              </a:cxn>
              <a:cxn ang="0">
                <a:pos x="TX104" y="TY104"/>
              </a:cxn>
              <a:cxn ang="0">
                <a:pos x="TX105" y="TY105"/>
              </a:cxn>
              <a:cxn ang="0">
                <a:pos x="TX106" y="TY106"/>
              </a:cxn>
              <a:cxn ang="0">
                <a:pos x="TX107" y="TY107"/>
              </a:cxn>
              <a:cxn ang="0">
                <a:pos x="TX108" y="TY108"/>
              </a:cxn>
              <a:cxn ang="0">
                <a:pos x="TX109" y="TY109"/>
              </a:cxn>
              <a:cxn ang="0">
                <a:pos x="TX110" y="TY110"/>
              </a:cxn>
              <a:cxn ang="0">
                <a:pos x="TX111" y="TY111"/>
              </a:cxn>
              <a:cxn ang="0">
                <a:pos x="TX112" y="TY112"/>
              </a:cxn>
              <a:cxn ang="0">
                <a:pos x="TX113" y="TY113"/>
              </a:cxn>
              <a:cxn ang="0">
                <a:pos x="TX114" y="TY114"/>
              </a:cxn>
              <a:cxn ang="0">
                <a:pos x="TX115" y="TY115"/>
              </a:cxn>
              <a:cxn ang="0">
                <a:pos x="TX116" y="TY116"/>
              </a:cxn>
              <a:cxn ang="0">
                <a:pos x="TX117" y="TY117"/>
              </a:cxn>
              <a:cxn ang="0">
                <a:pos x="TX118" y="TY118"/>
              </a:cxn>
              <a:cxn ang="0">
                <a:pos x="TX119" y="TY119"/>
              </a:cxn>
              <a:cxn ang="0">
                <a:pos x="TX120" y="TY120"/>
              </a:cxn>
              <a:cxn ang="0">
                <a:pos x="TX121" y="TY121"/>
              </a:cxn>
              <a:cxn ang="0">
                <a:pos x="TX122" y="TY122"/>
              </a:cxn>
              <a:cxn ang="0">
                <a:pos x="TX123" y="TY123"/>
              </a:cxn>
              <a:cxn ang="0">
                <a:pos x="TX124" y="TY124"/>
              </a:cxn>
              <a:cxn ang="0">
                <a:pos x="TX125" y="TY125"/>
              </a:cxn>
              <a:cxn ang="0">
                <a:pos x="TX126" y="TY126"/>
              </a:cxn>
              <a:cxn ang="0">
                <a:pos x="TX127" y="TY127"/>
              </a:cxn>
              <a:cxn ang="0">
                <a:pos x="TX128" y="TY128"/>
              </a:cxn>
              <a:cxn ang="0">
                <a:pos x="TX129" y="TY129"/>
              </a:cxn>
              <a:cxn ang="0">
                <a:pos x="TX130" y="TY130"/>
              </a:cxn>
              <a:cxn ang="0">
                <a:pos x="TX131" y="TY131"/>
              </a:cxn>
              <a:cxn ang="0">
                <a:pos x="TX132" y="TY132"/>
              </a:cxn>
              <a:cxn ang="0">
                <a:pos x="TX133" y="TY133"/>
              </a:cxn>
              <a:cxn ang="0">
                <a:pos x="TX134" y="TY134"/>
              </a:cxn>
              <a:cxn ang="0">
                <a:pos x="TX135" y="TY135"/>
              </a:cxn>
              <a:cxn ang="0">
                <a:pos x="TX136" y="TY136"/>
              </a:cxn>
              <a:cxn ang="0">
                <a:pos x="TX137" y="TY137"/>
              </a:cxn>
              <a:cxn ang="0">
                <a:pos x="TX138" y="TY138"/>
              </a:cxn>
              <a:cxn ang="0">
                <a:pos x="TX139" y="TY139"/>
              </a:cxn>
              <a:cxn ang="0">
                <a:pos x="TX140" y="TY140"/>
              </a:cxn>
              <a:cxn ang="0">
                <a:pos x="TX141" y="TY141"/>
              </a:cxn>
              <a:cxn ang="0">
                <a:pos x="TX142" y="TY142"/>
              </a:cxn>
              <a:cxn ang="0">
                <a:pos x="TX143" y="TY143"/>
              </a:cxn>
              <a:cxn ang="0">
                <a:pos x="TX144" y="TY144"/>
              </a:cxn>
              <a:cxn ang="0">
                <a:pos x="TX145" y="TY145"/>
              </a:cxn>
              <a:cxn ang="0">
                <a:pos x="TX146" y="TY146"/>
              </a:cxn>
              <a:cxn ang="0">
                <a:pos x="TX147" y="TY147"/>
              </a:cxn>
              <a:cxn ang="0">
                <a:pos x="TX148" y="TY148"/>
              </a:cxn>
              <a:cxn ang="0">
                <a:pos x="TX149" y="TY149"/>
              </a:cxn>
              <a:cxn ang="0">
                <a:pos x="TX150" y="TY150"/>
              </a:cxn>
              <a:cxn ang="0">
                <a:pos x="TX151" y="TY151"/>
              </a:cxn>
              <a:cxn ang="0">
                <a:pos x="TX152" y="TY152"/>
              </a:cxn>
              <a:cxn ang="0">
                <a:pos x="TX153" y="TY153"/>
              </a:cxn>
              <a:cxn ang="0">
                <a:pos x="TX154" y="TY154"/>
              </a:cxn>
              <a:cxn ang="0">
                <a:pos x="TX155" y="TY155"/>
              </a:cxn>
              <a:cxn ang="0">
                <a:pos x="TX156" y="TY156"/>
              </a:cxn>
              <a:cxn ang="0">
                <a:pos x="TX157" y="TY157"/>
              </a:cxn>
              <a:cxn ang="0">
                <a:pos x="TX158" y="TY158"/>
              </a:cxn>
              <a:cxn ang="0">
                <a:pos x="TX159" y="TY159"/>
              </a:cxn>
              <a:cxn ang="0">
                <a:pos x="TX160" y="TY160"/>
              </a:cxn>
              <a:cxn ang="0">
                <a:pos x="TX161" y="TY161"/>
              </a:cxn>
              <a:cxn ang="0">
                <a:pos x="TX162" y="TY162"/>
              </a:cxn>
              <a:cxn ang="0">
                <a:pos x="TX163" y="TY163"/>
              </a:cxn>
              <a:cxn ang="0">
                <a:pos x="TX164" y="TY164"/>
              </a:cxn>
              <a:cxn ang="0">
                <a:pos x="TX165" y="TY165"/>
              </a:cxn>
              <a:cxn ang="0">
                <a:pos x="TX166" y="TY166"/>
              </a:cxn>
              <a:cxn ang="0">
                <a:pos x="TX167" y="TY167"/>
              </a:cxn>
              <a:cxn ang="0">
                <a:pos x="TX168" y="TY168"/>
              </a:cxn>
              <a:cxn ang="0">
                <a:pos x="TX169" y="TY169"/>
              </a:cxn>
              <a:cxn ang="0">
                <a:pos x="TX170" y="TY170"/>
              </a:cxn>
              <a:cxn ang="0">
                <a:pos x="TX172" y="TY172"/>
              </a:cxn>
              <a:cxn ang="0">
                <a:pos x="TX173" y="TY173"/>
              </a:cxn>
              <a:cxn ang="0">
                <a:pos x="TX174" y="TY174"/>
              </a:cxn>
              <a:cxn ang="0">
                <a:pos x="TX175" y="TY175"/>
              </a:cxn>
              <a:cxn ang="0">
                <a:pos x="TX176" y="TY176"/>
              </a:cxn>
              <a:cxn ang="0">
                <a:pos x="TX177" y="TY177"/>
              </a:cxn>
              <a:cxn ang="0">
                <a:pos x="TX178" y="TY178"/>
              </a:cxn>
              <a:cxn ang="0">
                <a:pos x="TX179" y="TY179"/>
              </a:cxn>
              <a:cxn ang="0">
                <a:pos x="TX180" y="TY180"/>
              </a:cxn>
              <a:cxn ang="0">
                <a:pos x="TX181" y="TY181"/>
              </a:cxn>
              <a:cxn ang="0">
                <a:pos x="TX182" y="TY182"/>
              </a:cxn>
              <a:cxn ang="0">
                <a:pos x="TX183" y="TY183"/>
              </a:cxn>
              <a:cxn ang="0">
                <a:pos x="TX184" y="TY184"/>
              </a:cxn>
              <a:cxn ang="0">
                <a:pos x="TX185" y="TY185"/>
              </a:cxn>
              <a:cxn ang="0">
                <a:pos x="TX186" y="TY186"/>
              </a:cxn>
              <a:cxn ang="0">
                <a:pos x="TX187" y="TY187"/>
              </a:cxn>
              <a:cxn ang="0">
                <a:pos x="TX188" y="TY188"/>
              </a:cxn>
              <a:cxn ang="0">
                <a:pos x="TX189" y="TY189"/>
              </a:cxn>
              <a:cxn ang="0">
                <a:pos x="TX190" y="TY190"/>
              </a:cxn>
              <a:cxn ang="0">
                <a:pos x="TX191" y="TY191"/>
              </a:cxn>
              <a:cxn ang="0">
                <a:pos x="TX192" y="TY192"/>
              </a:cxn>
              <a:cxn ang="0">
                <a:pos x="TX193" y="TY193"/>
              </a:cxn>
              <a:cxn ang="0">
                <a:pos x="TX194" y="TY194"/>
              </a:cxn>
              <a:cxn ang="0">
                <a:pos x="TX195" y="TY195"/>
              </a:cxn>
              <a:cxn ang="0">
                <a:pos x="TX196" y="TY196"/>
              </a:cxn>
              <a:cxn ang="0">
                <a:pos x="TX197" y="TY197"/>
              </a:cxn>
              <a:cxn ang="0">
                <a:pos x="TX198" y="TY198"/>
              </a:cxn>
              <a:cxn ang="0">
                <a:pos x="TX199" y="TY199"/>
              </a:cxn>
              <a:cxn ang="0">
                <a:pos x="TX200" y="TY200"/>
              </a:cxn>
              <a:cxn ang="0">
                <a:pos x="TX201" y="TY201"/>
              </a:cxn>
              <a:cxn ang="0">
                <a:pos x="TX202" y="TY202"/>
              </a:cxn>
              <a:cxn ang="0">
                <a:pos x="TX203" y="TY203"/>
              </a:cxn>
              <a:cxn ang="0">
                <a:pos x="TX204" y="TY204"/>
              </a:cxn>
              <a:cxn ang="0">
                <a:pos x="TX205" y="TY205"/>
              </a:cxn>
              <a:cxn ang="0">
                <a:pos x="TX206" y="TY206"/>
              </a:cxn>
              <a:cxn ang="0">
                <a:pos x="TX207" y="TY207"/>
              </a:cxn>
              <a:cxn ang="0">
                <a:pos x="TX208" y="TY208"/>
              </a:cxn>
              <a:cxn ang="0">
                <a:pos x="TX209" y="TY209"/>
              </a:cxn>
              <a:cxn ang="0">
                <a:pos x="TX210" y="TY210"/>
              </a:cxn>
              <a:cxn ang="0">
                <a:pos x="TX211" y="TY211"/>
              </a:cxn>
              <a:cxn ang="0">
                <a:pos x="TX212" y="TY212"/>
              </a:cxn>
              <a:cxn ang="0">
                <a:pos x="TX213" y="TY213"/>
              </a:cxn>
              <a:cxn ang="0">
                <a:pos x="TX214" y="TY214"/>
              </a:cxn>
              <a:cxn ang="0">
                <a:pos x="TX215" y="TY215"/>
              </a:cxn>
              <a:cxn ang="0">
                <a:pos x="TX216" y="TY216"/>
              </a:cxn>
              <a:cxn ang="0">
                <a:pos x="TX217" y="TY217"/>
              </a:cxn>
              <a:cxn ang="0">
                <a:pos x="TX218" y="TY218"/>
              </a:cxn>
              <a:cxn ang="0">
                <a:pos x="TX219" y="TY219"/>
              </a:cxn>
              <a:cxn ang="0">
                <a:pos x="TX220" y="TY220"/>
              </a:cxn>
              <a:cxn ang="0">
                <a:pos x="TX221" y="TY221"/>
              </a:cxn>
              <a:cxn ang="0">
                <a:pos x="TX222" y="TY222"/>
              </a:cxn>
              <a:cxn ang="0">
                <a:pos x="TX223" y="TY223"/>
              </a:cxn>
              <a:cxn ang="0">
                <a:pos x="TX224" y="TY224"/>
              </a:cxn>
              <a:cxn ang="0">
                <a:pos x="TX225" y="TY225"/>
              </a:cxn>
              <a:cxn ang="0">
                <a:pos x="TX226" y="TY226"/>
              </a:cxn>
              <a:cxn ang="0">
                <a:pos x="TX227" y="TY227"/>
              </a:cxn>
              <a:cxn ang="0">
                <a:pos x="TX228" y="TY228"/>
              </a:cxn>
              <a:cxn ang="0">
                <a:pos x="TX229" y="TY229"/>
              </a:cxn>
              <a:cxn ang="0">
                <a:pos x="TX230" y="TY230"/>
              </a:cxn>
              <a:cxn ang="0">
                <a:pos x="TX231" y="TY231"/>
              </a:cxn>
              <a:cxn ang="0">
                <a:pos x="TX232" y="TY232"/>
              </a:cxn>
              <a:cxn ang="0">
                <a:pos x="TX233" y="TY233"/>
              </a:cxn>
              <a:cxn ang="0">
                <a:pos x="TX234" y="TY234"/>
              </a:cxn>
              <a:cxn ang="0">
                <a:pos x="TX235" y="TY235"/>
              </a:cxn>
              <a:cxn ang="0">
                <a:pos x="TX236" y="TY236"/>
              </a:cxn>
              <a:cxn ang="0">
                <a:pos x="TX237" y="TY237"/>
              </a:cxn>
              <a:cxn ang="0">
                <a:pos x="TX238" y="TY238"/>
              </a:cxn>
              <a:cxn ang="0">
                <a:pos x="TX239" y="TY239"/>
              </a:cxn>
              <a:cxn ang="0">
                <a:pos x="TX240" y="TY240"/>
              </a:cxn>
              <a:cxn ang="0">
                <a:pos x="TX241" y="TY241"/>
              </a:cxn>
              <a:cxn ang="0">
                <a:pos x="TX242" y="TY242"/>
              </a:cxn>
              <a:cxn ang="0">
                <a:pos x="TX243" y="TY243"/>
              </a:cxn>
              <a:cxn ang="0">
                <a:pos x="TX244" y="TY244"/>
              </a:cxn>
              <a:cxn ang="0">
                <a:pos x="TX245" y="TY245"/>
              </a:cxn>
              <a:cxn ang="0">
                <a:pos x="TX246" y="TY246"/>
              </a:cxn>
              <a:cxn ang="0">
                <a:pos x="TX247" y="TY247"/>
              </a:cxn>
              <a:cxn ang="0">
                <a:pos x="TX248" y="TY248"/>
              </a:cxn>
              <a:cxn ang="0">
                <a:pos x="TX249" y="TY249"/>
              </a:cxn>
              <a:cxn ang="0">
                <a:pos x="TX250" y="TY250"/>
              </a:cxn>
              <a:cxn ang="0">
                <a:pos x="TX251" y="TY251"/>
              </a:cxn>
              <a:cxn ang="0">
                <a:pos x="TX252" y="TY252"/>
              </a:cxn>
              <a:cxn ang="0">
                <a:pos x="TX253" y="TY253"/>
              </a:cxn>
              <a:cxn ang="0">
                <a:pos x="TX254" y="TY254"/>
              </a:cxn>
              <a:cxn ang="0">
                <a:pos x="TX255" y="TY255"/>
              </a:cxn>
              <a:cxn ang="0">
                <a:pos x="TX256" y="TY256"/>
              </a:cxn>
              <a:cxn ang="0">
                <a:pos x="TX257" y="TY257"/>
              </a:cxn>
              <a:cxn ang="0">
                <a:pos x="TX258" y="TY258"/>
              </a:cxn>
              <a:cxn ang="0">
                <a:pos x="TX259" y="TY259"/>
              </a:cxn>
              <a:cxn ang="0">
                <a:pos x="TX260" y="TY260"/>
              </a:cxn>
              <a:cxn ang="0">
                <a:pos x="TX261" y="TY261"/>
              </a:cxn>
              <a:cxn ang="0">
                <a:pos x="TX262" y="TY262"/>
              </a:cxn>
              <a:cxn ang="0">
                <a:pos x="TX263" y="TY263"/>
              </a:cxn>
              <a:cxn ang="0">
                <a:pos x="TX264" y="TY264"/>
              </a:cxn>
              <a:cxn ang="0">
                <a:pos x="TX265" y="TY265"/>
              </a:cxn>
              <a:cxn ang="0">
                <a:pos x="TX266" y="TY266"/>
              </a:cxn>
              <a:cxn ang="0">
                <a:pos x="TX267" y="TY267"/>
              </a:cxn>
              <a:cxn ang="0">
                <a:pos x="TX268" y="TY268"/>
              </a:cxn>
              <a:cxn ang="0">
                <a:pos x="TX269" y="TY269"/>
              </a:cxn>
              <a:cxn ang="0">
                <a:pos x="TX271" y="TY271"/>
              </a:cxn>
              <a:cxn ang="0">
                <a:pos x="TX272" y="TY272"/>
              </a:cxn>
              <a:cxn ang="0">
                <a:pos x="TX273" y="TY273"/>
              </a:cxn>
              <a:cxn ang="0">
                <a:pos x="TX274" y="TY274"/>
              </a:cxn>
              <a:cxn ang="0">
                <a:pos x="TX275" y="TY275"/>
              </a:cxn>
              <a:cxn ang="0">
                <a:pos x="TX276" y="TY276"/>
              </a:cxn>
              <a:cxn ang="0">
                <a:pos x="TX277" y="TY277"/>
              </a:cxn>
              <a:cxn ang="0">
                <a:pos x="TX278" y="TY278"/>
              </a:cxn>
              <a:cxn ang="0">
                <a:pos x="TX279" y="TY279"/>
              </a:cxn>
              <a:cxn ang="0">
                <a:pos x="TX280" y="TY280"/>
              </a:cxn>
              <a:cxn ang="0">
                <a:pos x="TX281" y="TY281"/>
              </a:cxn>
              <a:cxn ang="0">
                <a:pos x="TX282" y="TY282"/>
              </a:cxn>
              <a:cxn ang="0">
                <a:pos x="TX283" y="TY283"/>
              </a:cxn>
              <a:cxn ang="0">
                <a:pos x="TX284" y="TY284"/>
              </a:cxn>
              <a:cxn ang="0">
                <a:pos x="TX285" y="TY285"/>
              </a:cxn>
              <a:cxn ang="0">
                <a:pos x="TX286" y="TY286"/>
              </a:cxn>
              <a:cxn ang="0">
                <a:pos x="TX287" y="TY287"/>
              </a:cxn>
              <a:cxn ang="0">
                <a:pos x="TX288" y="TY288"/>
              </a:cxn>
              <a:cxn ang="0">
                <a:pos x="TX289" y="TY289"/>
              </a:cxn>
              <a:cxn ang="0">
                <a:pos x="TX290" y="TY290"/>
              </a:cxn>
              <a:cxn ang="0">
                <a:pos x="TX291" y="TY291"/>
              </a:cxn>
              <a:cxn ang="0">
                <a:pos x="TX292" y="TY292"/>
              </a:cxn>
              <a:cxn ang="0">
                <a:pos x="TX293" y="TY293"/>
              </a:cxn>
              <a:cxn ang="0">
                <a:pos x="TX294" y="TY294"/>
              </a:cxn>
              <a:cxn ang="0">
                <a:pos x="TX295" y="TY295"/>
              </a:cxn>
              <a:cxn ang="0">
                <a:pos x="TX296" y="TY296"/>
              </a:cxn>
              <a:cxn ang="0">
                <a:pos x="TX297" y="TY297"/>
              </a:cxn>
              <a:cxn ang="0">
                <a:pos x="TX298" y="TY298"/>
              </a:cxn>
              <a:cxn ang="0">
                <a:pos x="TX299" y="TY299"/>
              </a:cxn>
              <a:cxn ang="0">
                <a:pos x="TX300" y="TY300"/>
              </a:cxn>
              <a:cxn ang="0">
                <a:pos x="TX301" y="TY301"/>
              </a:cxn>
              <a:cxn ang="0">
                <a:pos x="TX302" y="TY302"/>
              </a:cxn>
              <a:cxn ang="0">
                <a:pos x="TX303" y="TY303"/>
              </a:cxn>
              <a:cxn ang="0">
                <a:pos x="TX304" y="TY304"/>
              </a:cxn>
              <a:cxn ang="0">
                <a:pos x="TX305" y="TY305"/>
              </a:cxn>
              <a:cxn ang="0">
                <a:pos x="TX306" y="TY306"/>
              </a:cxn>
              <a:cxn ang="0">
                <a:pos x="TX307" y="TY307"/>
              </a:cxn>
              <a:cxn ang="0">
                <a:pos x="TX308" y="TY308"/>
              </a:cxn>
              <a:cxn ang="0">
                <a:pos x="TX309" y="TY309"/>
              </a:cxn>
              <a:cxn ang="0">
                <a:pos x="TX310" y="TY310"/>
              </a:cxn>
              <a:cxn ang="0">
                <a:pos x="TX311" y="TY311"/>
              </a:cxn>
              <a:cxn ang="0">
                <a:pos x="TX312" y="TY312"/>
              </a:cxn>
              <a:cxn ang="0">
                <a:pos x="TX313" y="TY313"/>
              </a:cxn>
              <a:cxn ang="0">
                <a:pos x="TX314" y="TY314"/>
              </a:cxn>
              <a:cxn ang="0">
                <a:pos x="TX315" y="TY315"/>
              </a:cxn>
              <a:cxn ang="0">
                <a:pos x="TX316" y="TY316"/>
              </a:cxn>
              <a:cxn ang="0">
                <a:pos x="TX317" y="TY317"/>
              </a:cxn>
              <a:cxn ang="0">
                <a:pos x="TX318" y="TY318"/>
              </a:cxn>
              <a:cxn ang="0">
                <a:pos x="TX319" y="TY319"/>
              </a:cxn>
              <a:cxn ang="0">
                <a:pos x="TX320" y="TY320"/>
              </a:cxn>
              <a:cxn ang="0">
                <a:pos x="TX321" y="TY321"/>
              </a:cxn>
              <a:cxn ang="0">
                <a:pos x="TX322" y="TY322"/>
              </a:cxn>
              <a:cxn ang="0">
                <a:pos x="TX323" y="TY323"/>
              </a:cxn>
              <a:cxn ang="0">
                <a:pos x="TX324" y="TY324"/>
              </a:cxn>
              <a:cxn ang="0">
                <a:pos x="TX325" y="TY325"/>
              </a:cxn>
              <a:cxn ang="0">
                <a:pos x="TX326" y="TY326"/>
              </a:cxn>
              <a:cxn ang="0">
                <a:pos x="TX327" y="TY327"/>
              </a:cxn>
              <a:cxn ang="0">
                <a:pos x="TX328" y="TY328"/>
              </a:cxn>
              <a:cxn ang="0">
                <a:pos x="TX329" y="TY329"/>
              </a:cxn>
              <a:cxn ang="0">
                <a:pos x="TX330" y="TY330"/>
              </a:cxn>
              <a:cxn ang="0">
                <a:pos x="TX331" y="TY331"/>
              </a:cxn>
              <a:cxn ang="0">
                <a:pos x="TX332" y="TY332"/>
              </a:cxn>
              <a:cxn ang="0">
                <a:pos x="TX333" y="TY333"/>
              </a:cxn>
              <a:cxn ang="0">
                <a:pos x="TX334" y="TY334"/>
              </a:cxn>
              <a:cxn ang="0">
                <a:pos x="TX335" y="TY335"/>
              </a:cxn>
              <a:cxn ang="0">
                <a:pos x="TX336" y="TY336"/>
              </a:cxn>
              <a:cxn ang="0">
                <a:pos x="TX337" y="TY337"/>
              </a:cxn>
              <a:cxn ang="0">
                <a:pos x="TX338" y="TY338"/>
              </a:cxn>
              <a:cxn ang="0">
                <a:pos x="TX339" y="TY339"/>
              </a:cxn>
              <a:cxn ang="0">
                <a:pos x="TX340" y="TY340"/>
              </a:cxn>
              <a:cxn ang="0">
                <a:pos x="TX341" y="TY341"/>
              </a:cxn>
              <a:cxn ang="0">
                <a:pos x="TX342" y="TY342"/>
              </a:cxn>
              <a:cxn ang="0">
                <a:pos x="TX343" y="TY343"/>
              </a:cxn>
              <a:cxn ang="0">
                <a:pos x="TX344" y="TY344"/>
              </a:cxn>
              <a:cxn ang="0">
                <a:pos x="TX345" y="TY345"/>
              </a:cxn>
              <a:cxn ang="0">
                <a:pos x="TX346" y="TY346"/>
              </a:cxn>
              <a:cxn ang="0">
                <a:pos x="TX347" y="TY347"/>
              </a:cxn>
              <a:cxn ang="0">
                <a:pos x="TX348" y="TY348"/>
              </a:cxn>
              <a:cxn ang="0">
                <a:pos x="TX349" y="TY349"/>
              </a:cxn>
              <a:cxn ang="0">
                <a:pos x="TX350" y="TY350"/>
              </a:cxn>
              <a:cxn ang="0">
                <a:pos x="TX351" y="TY351"/>
              </a:cxn>
              <a:cxn ang="0">
                <a:pos x="TX352" y="TY352"/>
              </a:cxn>
              <a:cxn ang="0">
                <a:pos x="TX353" y="TY353"/>
              </a:cxn>
              <a:cxn ang="0">
                <a:pos x="TX354" y="TY354"/>
              </a:cxn>
              <a:cxn ang="0">
                <a:pos x="TX355" y="TY355"/>
              </a:cxn>
              <a:cxn ang="0">
                <a:pos x="TX356" y="TY356"/>
              </a:cxn>
              <a:cxn ang="0">
                <a:pos x="TX357" y="TY357"/>
              </a:cxn>
              <a:cxn ang="0">
                <a:pos x="TX358" y="TY358"/>
              </a:cxn>
              <a:cxn ang="0">
                <a:pos x="TX359" y="TY359"/>
              </a:cxn>
              <a:cxn ang="0">
                <a:pos x="TX360" y="TY360"/>
              </a:cxn>
              <a:cxn ang="0">
                <a:pos x="TX361" y="TY361"/>
              </a:cxn>
              <a:cxn ang="0">
                <a:pos x="TX362" y="TY362"/>
              </a:cxn>
              <a:cxn ang="0">
                <a:pos x="TX363" y="TY363"/>
              </a:cxn>
              <a:cxn ang="0">
                <a:pos x="TX364" y="TY364"/>
              </a:cxn>
              <a:cxn ang="0">
                <a:pos x="TX365" y="TY365"/>
              </a:cxn>
              <a:cxn ang="0">
                <a:pos x="TX366" y="TY366"/>
              </a:cxn>
              <a:cxn ang="0">
                <a:pos x="TX367" y="TY367"/>
              </a:cxn>
              <a:cxn ang="0">
                <a:pos x="TX368" y="TY368"/>
              </a:cxn>
              <a:cxn ang="0">
                <a:pos x="TX369" y="TY369"/>
              </a:cxn>
              <a:cxn ang="0">
                <a:pos x="TX370" y="TY370"/>
              </a:cxn>
              <a:cxn ang="0">
                <a:pos x="TX371" y="TY371"/>
              </a:cxn>
              <a:cxn ang="0">
                <a:pos x="TX372" y="TY372"/>
              </a:cxn>
              <a:cxn ang="0">
                <a:pos x="TX373" y="TY373"/>
              </a:cxn>
              <a:cxn ang="0">
                <a:pos x="TX374" y="TY374"/>
              </a:cxn>
              <a:cxn ang="0">
                <a:pos x="TX375" y="TY375"/>
              </a:cxn>
              <a:cxn ang="0">
                <a:pos x="TX376" y="TY376"/>
              </a:cxn>
              <a:cxn ang="0">
                <a:pos x="TX377" y="TY377"/>
              </a:cxn>
              <a:cxn ang="0">
                <a:pos x="TX378" y="TY378"/>
              </a:cxn>
              <a:cxn ang="0">
                <a:pos x="TX379" y="TY379"/>
              </a:cxn>
              <a:cxn ang="0">
                <a:pos x="TX380" y="TY380"/>
              </a:cxn>
              <a:cxn ang="0">
                <a:pos x="TX381" y="TY381"/>
              </a:cxn>
              <a:cxn ang="0">
                <a:pos x="TX382" y="TY382"/>
              </a:cxn>
              <a:cxn ang="0">
                <a:pos x="TX383" y="TY383"/>
              </a:cxn>
              <a:cxn ang="0">
                <a:pos x="TX384" y="TY384"/>
              </a:cxn>
              <a:cxn ang="0">
                <a:pos x="TX385" y="TY385"/>
              </a:cxn>
              <a:cxn ang="0">
                <a:pos x="TX386" y="TY386"/>
              </a:cxn>
              <a:cxn ang="0">
                <a:pos x="TX387" y="TY387"/>
              </a:cxn>
              <a:cxn ang="0">
                <a:pos x="TX388" y="TY388"/>
              </a:cxn>
              <a:cxn ang="0">
                <a:pos x="TX389" y="TY389"/>
              </a:cxn>
              <a:cxn ang="0">
                <a:pos x="TX390" y="TY390"/>
              </a:cxn>
              <a:cxn ang="0">
                <a:pos x="TX391" y="TY391"/>
              </a:cxn>
              <a:cxn ang="0">
                <a:pos x="TX392" y="TY392"/>
              </a:cxn>
              <a:cxn ang="0">
                <a:pos x="TX393" y="TY393"/>
              </a:cxn>
              <a:cxn ang="0">
                <a:pos x="TX394" y="TY394"/>
              </a:cxn>
              <a:cxn ang="0">
                <a:pos x="TX395" y="TY395"/>
              </a:cxn>
              <a:cxn ang="0">
                <a:pos x="TX396" y="TY396"/>
              </a:cxn>
              <a:cxn ang="0">
                <a:pos x="TX397" y="TY397"/>
              </a:cxn>
              <a:cxn ang="0">
                <a:pos x="TX398" y="TY398"/>
              </a:cxn>
              <a:cxn ang="0">
                <a:pos x="TX399" y="TY399"/>
              </a:cxn>
              <a:cxn ang="0">
                <a:pos x="TX400" y="TY400"/>
              </a:cxn>
              <a:cxn ang="0">
                <a:pos x="TX401" y="TY401"/>
              </a:cxn>
              <a:cxn ang="0">
                <a:pos x="TX402" y="TY402"/>
              </a:cxn>
              <a:cxn ang="0">
                <a:pos x="TX403" y="TY403"/>
              </a:cxn>
              <a:cxn ang="0">
                <a:pos x="TX404" y="TY404"/>
              </a:cxn>
              <a:cxn ang="0">
                <a:pos x="TX405" y="TY405"/>
              </a:cxn>
              <a:cxn ang="0">
                <a:pos x="TX406" y="TY406"/>
              </a:cxn>
              <a:cxn ang="0">
                <a:pos x="TX407" y="TY407"/>
              </a:cxn>
              <a:cxn ang="0">
                <a:pos x="TX408" y="TY408"/>
              </a:cxn>
              <a:cxn ang="0">
                <a:pos x="TX409" y="TY409"/>
              </a:cxn>
              <a:cxn ang="0">
                <a:pos x="TX410" y="TY410"/>
              </a:cxn>
            </a:cxnLst>
            <a:rect l="l" t="t" r="r" b="b"/>
            <a:pathLst>
              <a:path w="511309" h="593726">
                <a:moveTo>
                  <a:pt x="324638" y="3459"/>
                </a:moveTo>
                <a:cubicBezTo>
                  <a:pt x="370172" y="14842"/>
                  <a:pt x="408037" y="65454"/>
                  <a:pt x="414414" y="129226"/>
                </a:cubicBezTo>
                <a:cubicBezTo>
                  <a:pt x="415217" y="137254"/>
                  <a:pt x="415303" y="149342"/>
                  <a:pt x="414672" y="165527"/>
                </a:cubicBezTo>
                <a:cubicBezTo>
                  <a:pt x="422310" y="172486"/>
                  <a:pt x="427103" y="182520"/>
                  <a:pt x="427103" y="193674"/>
                </a:cubicBezTo>
                <a:lnTo>
                  <a:pt x="427103" y="217487"/>
                </a:lnTo>
                <a:cubicBezTo>
                  <a:pt x="427103" y="235405"/>
                  <a:pt x="419491" y="251546"/>
                  <a:pt x="407325" y="262851"/>
                </a:cubicBezTo>
                <a:cubicBezTo>
                  <a:pt x="405821" y="278429"/>
                  <a:pt x="404101" y="295279"/>
                  <a:pt x="402163" y="313401"/>
                </a:cubicBezTo>
                <a:lnTo>
                  <a:pt x="401579" y="318835"/>
                </a:lnTo>
                <a:lnTo>
                  <a:pt x="398469" y="347133"/>
                </a:lnTo>
                <a:cubicBezTo>
                  <a:pt x="398038" y="350988"/>
                  <a:pt x="395312" y="354197"/>
                  <a:pt x="391577" y="355245"/>
                </a:cubicBezTo>
                <a:cubicBezTo>
                  <a:pt x="369799" y="361357"/>
                  <a:pt x="349892" y="366344"/>
                  <a:pt x="331843" y="370202"/>
                </a:cubicBezTo>
                <a:lnTo>
                  <a:pt x="331855" y="405957"/>
                </a:lnTo>
                <a:cubicBezTo>
                  <a:pt x="336500" y="405972"/>
                  <a:pt x="341141" y="406836"/>
                  <a:pt x="345541" y="408547"/>
                </a:cubicBezTo>
                <a:lnTo>
                  <a:pt x="469793" y="456867"/>
                </a:lnTo>
                <a:cubicBezTo>
                  <a:pt x="490275" y="464833"/>
                  <a:pt x="504375" y="483837"/>
                  <a:pt x="506061" y="505748"/>
                </a:cubicBezTo>
                <a:lnTo>
                  <a:pt x="511251" y="573213"/>
                </a:lnTo>
                <a:cubicBezTo>
                  <a:pt x="512058" y="583703"/>
                  <a:pt x="504208" y="592861"/>
                  <a:pt x="493718" y="593668"/>
                </a:cubicBezTo>
                <a:lnTo>
                  <a:pt x="492257" y="593724"/>
                </a:lnTo>
                <a:lnTo>
                  <a:pt x="19050" y="593724"/>
                </a:lnTo>
                <a:cubicBezTo>
                  <a:pt x="8529" y="593724"/>
                  <a:pt x="0" y="585195"/>
                  <a:pt x="0" y="574674"/>
                </a:cubicBezTo>
                <a:lnTo>
                  <a:pt x="56" y="573213"/>
                </a:lnTo>
                <a:lnTo>
                  <a:pt x="5246" y="505748"/>
                </a:lnTo>
                <a:cubicBezTo>
                  <a:pt x="6931" y="483837"/>
                  <a:pt x="21032" y="464833"/>
                  <a:pt x="41514" y="456867"/>
                </a:cubicBezTo>
                <a:lnTo>
                  <a:pt x="165766" y="408547"/>
                </a:lnTo>
                <a:cubicBezTo>
                  <a:pt x="170166" y="406836"/>
                  <a:pt x="174807" y="405972"/>
                  <a:pt x="179453" y="405957"/>
                </a:cubicBezTo>
                <a:lnTo>
                  <a:pt x="179473" y="370204"/>
                </a:lnTo>
                <a:cubicBezTo>
                  <a:pt x="161421" y="366345"/>
                  <a:pt x="141512" y="361358"/>
                  <a:pt x="119730" y="355245"/>
                </a:cubicBezTo>
                <a:cubicBezTo>
                  <a:pt x="116157" y="354242"/>
                  <a:pt x="113492" y="351256"/>
                  <a:pt x="112900" y="347592"/>
                </a:cubicBezTo>
                <a:cubicBezTo>
                  <a:pt x="107838" y="316238"/>
                  <a:pt x="103684" y="286795"/>
                  <a:pt x="100439" y="259260"/>
                </a:cubicBezTo>
                <a:cubicBezTo>
                  <a:pt x="90817" y="248767"/>
                  <a:pt x="84779" y="234937"/>
                  <a:pt x="84242" y="219707"/>
                </a:cubicBezTo>
                <a:lnTo>
                  <a:pt x="84203" y="217487"/>
                </a:lnTo>
                <a:lnTo>
                  <a:pt x="84203" y="193674"/>
                </a:lnTo>
                <a:cubicBezTo>
                  <a:pt x="84203" y="184559"/>
                  <a:pt x="87404" y="176191"/>
                  <a:pt x="92744" y="169634"/>
                </a:cubicBezTo>
                <a:cubicBezTo>
                  <a:pt x="92090" y="155787"/>
                  <a:pt x="91761" y="142637"/>
                  <a:pt x="91761" y="130174"/>
                </a:cubicBezTo>
                <a:cubicBezTo>
                  <a:pt x="91761" y="88522"/>
                  <a:pt x="108950" y="55289"/>
                  <a:pt x="137960" y="31877"/>
                </a:cubicBezTo>
                <a:cubicBezTo>
                  <a:pt x="160115" y="13997"/>
                  <a:pt x="188569" y="3174"/>
                  <a:pt x="208028" y="3174"/>
                </a:cubicBezTo>
                <a:cubicBezTo>
                  <a:pt x="224748" y="3174"/>
                  <a:pt x="239373" y="5492"/>
                  <a:pt x="251882" y="10204"/>
                </a:cubicBezTo>
                <a:lnTo>
                  <a:pt x="254965" y="11432"/>
                </a:lnTo>
                <a:lnTo>
                  <a:pt x="257895" y="9802"/>
                </a:lnTo>
                <a:cubicBezTo>
                  <a:pt x="277573" y="-648"/>
                  <a:pt x="299970" y="-2708"/>
                  <a:pt x="324638" y="3459"/>
                </a:cubicBezTo>
                <a:close/>
                <a:moveTo>
                  <a:pt x="198508" y="341653"/>
                </a:moveTo>
                <a:lnTo>
                  <a:pt x="198516" y="410351"/>
                </a:lnTo>
                <a:cubicBezTo>
                  <a:pt x="221536" y="418300"/>
                  <a:pt x="240582" y="422274"/>
                  <a:pt x="255653" y="422274"/>
                </a:cubicBezTo>
                <a:cubicBezTo>
                  <a:pt x="270726" y="422274"/>
                  <a:pt x="289774" y="418299"/>
                  <a:pt x="312797" y="410348"/>
                </a:cubicBezTo>
                <a:lnTo>
                  <a:pt x="312819" y="373975"/>
                </a:lnTo>
                <a:cubicBezTo>
                  <a:pt x="312813" y="373976"/>
                  <a:pt x="312806" y="373977"/>
                  <a:pt x="312800" y="373978"/>
                </a:cubicBezTo>
                <a:lnTo>
                  <a:pt x="312805" y="343483"/>
                </a:lnTo>
                <a:cubicBezTo>
                  <a:pt x="296996" y="351242"/>
                  <a:pt x="279215" y="355599"/>
                  <a:pt x="260416" y="355599"/>
                </a:cubicBezTo>
                <a:lnTo>
                  <a:pt x="255653" y="355599"/>
                </a:lnTo>
                <a:cubicBezTo>
                  <a:pt x="235041" y="355599"/>
                  <a:pt x="215605" y="350563"/>
                  <a:pt x="198508" y="341653"/>
                </a:cubicBezTo>
                <a:close/>
                <a:moveTo>
                  <a:pt x="355506" y="267613"/>
                </a:moveTo>
                <a:lnTo>
                  <a:pt x="356401" y="264724"/>
                </a:lnTo>
                <a:cubicBezTo>
                  <a:pt x="356489" y="264424"/>
                  <a:pt x="356576" y="264123"/>
                  <a:pt x="356661" y="263822"/>
                </a:cubicBezTo>
                <a:lnTo>
                  <a:pt x="356401" y="264725"/>
                </a:lnTo>
                <a:cubicBezTo>
                  <a:pt x="356798" y="263370"/>
                  <a:pt x="357168" y="262002"/>
                  <a:pt x="357509" y="260623"/>
                </a:cubicBezTo>
                <a:lnTo>
                  <a:pt x="356661" y="263822"/>
                </a:lnTo>
                <a:cubicBezTo>
                  <a:pt x="358880" y="255979"/>
                  <a:pt x="360166" y="247744"/>
                  <a:pt x="360392" y="239245"/>
                </a:cubicBezTo>
                <a:lnTo>
                  <a:pt x="360428" y="236537"/>
                </a:lnTo>
                <a:lnTo>
                  <a:pt x="360426" y="174622"/>
                </a:lnTo>
                <a:lnTo>
                  <a:pt x="360423" y="174622"/>
                </a:lnTo>
                <a:lnTo>
                  <a:pt x="360428" y="155574"/>
                </a:lnTo>
                <a:cubicBezTo>
                  <a:pt x="360428" y="145531"/>
                  <a:pt x="352657" y="137304"/>
                  <a:pt x="342800" y="136576"/>
                </a:cubicBezTo>
                <a:lnTo>
                  <a:pt x="341378" y="136524"/>
                </a:lnTo>
                <a:lnTo>
                  <a:pt x="275012" y="136531"/>
                </a:lnTo>
                <a:cubicBezTo>
                  <a:pt x="262532" y="148043"/>
                  <a:pt x="238665" y="155002"/>
                  <a:pt x="211447" y="155540"/>
                </a:cubicBezTo>
                <a:lnTo>
                  <a:pt x="208028" y="155574"/>
                </a:lnTo>
                <a:lnTo>
                  <a:pt x="208028" y="155574"/>
                </a:lnTo>
                <a:cubicBezTo>
                  <a:pt x="185460" y="155574"/>
                  <a:pt x="164925" y="151192"/>
                  <a:pt x="150874" y="143462"/>
                </a:cubicBezTo>
                <a:lnTo>
                  <a:pt x="150866" y="155572"/>
                </a:lnTo>
                <a:lnTo>
                  <a:pt x="150878" y="155574"/>
                </a:lnTo>
                <a:lnTo>
                  <a:pt x="150878" y="174624"/>
                </a:lnTo>
                <a:lnTo>
                  <a:pt x="150866" y="174622"/>
                </a:lnTo>
                <a:lnTo>
                  <a:pt x="150878" y="231774"/>
                </a:lnTo>
                <a:cubicBezTo>
                  <a:pt x="150878" y="242813"/>
                  <a:pt x="152585" y="253452"/>
                  <a:pt x="155750" y="263444"/>
                </a:cubicBezTo>
                <a:lnTo>
                  <a:pt x="154825" y="260358"/>
                </a:lnTo>
                <a:cubicBezTo>
                  <a:pt x="155309" y="262068"/>
                  <a:pt x="155835" y="263761"/>
                  <a:pt x="156403" y="265435"/>
                </a:cubicBezTo>
                <a:cubicBezTo>
                  <a:pt x="156644" y="266146"/>
                  <a:pt x="156892" y="266855"/>
                  <a:pt x="157149" y="267560"/>
                </a:cubicBezTo>
                <a:lnTo>
                  <a:pt x="156403" y="265435"/>
                </a:lnTo>
                <a:cubicBezTo>
                  <a:pt x="156786" y="266565"/>
                  <a:pt x="157187" y="267686"/>
                  <a:pt x="157608" y="268798"/>
                </a:cubicBezTo>
                <a:lnTo>
                  <a:pt x="157149" y="267560"/>
                </a:lnTo>
                <a:cubicBezTo>
                  <a:pt x="157576" y="268734"/>
                  <a:pt x="158023" y="269899"/>
                  <a:pt x="158490" y="271054"/>
                </a:cubicBezTo>
                <a:lnTo>
                  <a:pt x="157608" y="268798"/>
                </a:lnTo>
                <a:cubicBezTo>
                  <a:pt x="158468" y="271076"/>
                  <a:pt x="159406" y="273316"/>
                  <a:pt x="160418" y="275516"/>
                </a:cubicBezTo>
                <a:lnTo>
                  <a:pt x="160604" y="275919"/>
                </a:lnTo>
                <a:cubicBezTo>
                  <a:pt x="161094" y="276972"/>
                  <a:pt x="161601" y="278015"/>
                  <a:pt x="162125" y="279049"/>
                </a:cubicBezTo>
                <a:lnTo>
                  <a:pt x="160603" y="275916"/>
                </a:lnTo>
                <a:cubicBezTo>
                  <a:pt x="161118" y="277024"/>
                  <a:pt x="161652" y="278120"/>
                  <a:pt x="162204" y="279206"/>
                </a:cubicBezTo>
                <a:cubicBezTo>
                  <a:pt x="162521" y="279828"/>
                  <a:pt x="162844" y="280448"/>
                  <a:pt x="163173" y="281064"/>
                </a:cubicBezTo>
                <a:lnTo>
                  <a:pt x="162204" y="279206"/>
                </a:lnTo>
                <a:cubicBezTo>
                  <a:pt x="162653" y="280087"/>
                  <a:pt x="163113" y="280962"/>
                  <a:pt x="163586" y="281829"/>
                </a:cubicBezTo>
                <a:lnTo>
                  <a:pt x="163173" y="281064"/>
                </a:lnTo>
                <a:cubicBezTo>
                  <a:pt x="164283" y="283142"/>
                  <a:pt x="165461" y="285179"/>
                  <a:pt x="166704" y="287170"/>
                </a:cubicBezTo>
                <a:cubicBezTo>
                  <a:pt x="166741" y="287230"/>
                  <a:pt x="166781" y="287293"/>
                  <a:pt x="166820" y="287357"/>
                </a:cubicBezTo>
                <a:lnTo>
                  <a:pt x="166704" y="287170"/>
                </a:lnTo>
                <a:cubicBezTo>
                  <a:pt x="167801" y="288928"/>
                  <a:pt x="168949" y="290651"/>
                  <a:pt x="170145" y="292337"/>
                </a:cubicBezTo>
                <a:cubicBezTo>
                  <a:pt x="170395" y="292690"/>
                  <a:pt x="170646" y="293039"/>
                  <a:pt x="170899" y="293386"/>
                </a:cubicBezTo>
                <a:lnTo>
                  <a:pt x="170145" y="292337"/>
                </a:lnTo>
                <a:cubicBezTo>
                  <a:pt x="170732" y="293164"/>
                  <a:pt x="171330" y="293982"/>
                  <a:pt x="171939" y="294790"/>
                </a:cubicBezTo>
                <a:lnTo>
                  <a:pt x="170899" y="293386"/>
                </a:lnTo>
                <a:cubicBezTo>
                  <a:pt x="171481" y="294185"/>
                  <a:pt x="172074" y="294976"/>
                  <a:pt x="172677" y="295758"/>
                </a:cubicBezTo>
                <a:lnTo>
                  <a:pt x="171939" y="294790"/>
                </a:lnTo>
                <a:cubicBezTo>
                  <a:pt x="173999" y="297523"/>
                  <a:pt x="176190" y="300151"/>
                  <a:pt x="178502" y="302666"/>
                </a:cubicBezTo>
                <a:cubicBezTo>
                  <a:pt x="178682" y="302861"/>
                  <a:pt x="178862" y="303056"/>
                  <a:pt x="179043" y="303250"/>
                </a:cubicBezTo>
                <a:lnTo>
                  <a:pt x="178502" y="302666"/>
                </a:lnTo>
                <a:cubicBezTo>
                  <a:pt x="179032" y="303242"/>
                  <a:pt x="179568" y="303812"/>
                  <a:pt x="180110" y="304376"/>
                </a:cubicBezTo>
                <a:lnTo>
                  <a:pt x="179043" y="303250"/>
                </a:lnTo>
                <a:cubicBezTo>
                  <a:pt x="179959" y="304231"/>
                  <a:pt x="180893" y="305194"/>
                  <a:pt x="181845" y="306139"/>
                </a:cubicBezTo>
                <a:lnTo>
                  <a:pt x="180110" y="304376"/>
                </a:lnTo>
                <a:cubicBezTo>
                  <a:pt x="180812" y="305107"/>
                  <a:pt x="181526" y="305828"/>
                  <a:pt x="182249" y="306538"/>
                </a:cubicBezTo>
                <a:lnTo>
                  <a:pt x="182748" y="307025"/>
                </a:lnTo>
                <a:cubicBezTo>
                  <a:pt x="184455" y="308679"/>
                  <a:pt x="186218" y="310275"/>
                  <a:pt x="188034" y="311811"/>
                </a:cubicBezTo>
                <a:lnTo>
                  <a:pt x="188034" y="311811"/>
                </a:lnTo>
                <a:lnTo>
                  <a:pt x="188473" y="312180"/>
                </a:lnTo>
                <a:cubicBezTo>
                  <a:pt x="190603" y="313962"/>
                  <a:pt x="192804" y="315660"/>
                  <a:pt x="195073" y="317270"/>
                </a:cubicBezTo>
                <a:lnTo>
                  <a:pt x="195210" y="317367"/>
                </a:lnTo>
                <a:cubicBezTo>
                  <a:pt x="196159" y="318039"/>
                  <a:pt x="197119" y="318695"/>
                  <a:pt x="198091" y="319335"/>
                </a:cubicBezTo>
                <a:lnTo>
                  <a:pt x="195208" y="317366"/>
                </a:lnTo>
                <a:cubicBezTo>
                  <a:pt x="211590" y="328956"/>
                  <a:pt x="231446" y="335962"/>
                  <a:pt x="252906" y="336514"/>
                </a:cubicBezTo>
                <a:lnTo>
                  <a:pt x="255653" y="336549"/>
                </a:lnTo>
                <a:lnTo>
                  <a:pt x="260416" y="336549"/>
                </a:lnTo>
                <a:cubicBezTo>
                  <a:pt x="280939" y="336549"/>
                  <a:pt x="300019" y="330367"/>
                  <a:pt x="315894" y="319764"/>
                </a:cubicBezTo>
                <a:cubicBezTo>
                  <a:pt x="318321" y="318143"/>
                  <a:pt x="320672" y="316419"/>
                  <a:pt x="322942" y="314599"/>
                </a:cubicBezTo>
                <a:lnTo>
                  <a:pt x="323170" y="314415"/>
                </a:lnTo>
                <a:cubicBezTo>
                  <a:pt x="323937" y="313797"/>
                  <a:pt x="324694" y="313168"/>
                  <a:pt x="325441" y="312527"/>
                </a:cubicBezTo>
                <a:lnTo>
                  <a:pt x="325442" y="312527"/>
                </a:lnTo>
                <a:lnTo>
                  <a:pt x="325906" y="312126"/>
                </a:lnTo>
                <a:cubicBezTo>
                  <a:pt x="327122" y="311072"/>
                  <a:pt x="328311" y="309990"/>
                  <a:pt x="329474" y="308879"/>
                </a:cubicBezTo>
                <a:lnTo>
                  <a:pt x="331378" y="307013"/>
                </a:lnTo>
                <a:cubicBezTo>
                  <a:pt x="332008" y="306379"/>
                  <a:pt x="332629" y="305736"/>
                  <a:pt x="333242" y="305085"/>
                </a:cubicBezTo>
                <a:cubicBezTo>
                  <a:pt x="333490" y="304822"/>
                  <a:pt x="333737" y="304557"/>
                  <a:pt x="333983" y="304290"/>
                </a:cubicBezTo>
                <a:lnTo>
                  <a:pt x="333242" y="305085"/>
                </a:lnTo>
                <a:cubicBezTo>
                  <a:pt x="333681" y="304619"/>
                  <a:pt x="334115" y="304149"/>
                  <a:pt x="334545" y="303675"/>
                </a:cubicBezTo>
                <a:lnTo>
                  <a:pt x="333983" y="304290"/>
                </a:lnTo>
                <a:cubicBezTo>
                  <a:pt x="334707" y="303504"/>
                  <a:pt x="335420" y="302706"/>
                  <a:pt x="336119" y="301896"/>
                </a:cubicBezTo>
                <a:lnTo>
                  <a:pt x="334545" y="303675"/>
                </a:lnTo>
                <a:cubicBezTo>
                  <a:pt x="335209" y="302942"/>
                  <a:pt x="335862" y="302200"/>
                  <a:pt x="336504" y="301448"/>
                </a:cubicBezTo>
                <a:lnTo>
                  <a:pt x="336119" y="301896"/>
                </a:lnTo>
                <a:cubicBezTo>
                  <a:pt x="336694" y="301230"/>
                  <a:pt x="337261" y="300557"/>
                  <a:pt x="337819" y="299876"/>
                </a:cubicBezTo>
                <a:lnTo>
                  <a:pt x="336504" y="301448"/>
                </a:lnTo>
                <a:cubicBezTo>
                  <a:pt x="337165" y="300674"/>
                  <a:pt x="337814" y="299890"/>
                  <a:pt x="338451" y="299096"/>
                </a:cubicBezTo>
                <a:lnTo>
                  <a:pt x="337819" y="299876"/>
                </a:lnTo>
                <a:cubicBezTo>
                  <a:pt x="338373" y="299200"/>
                  <a:pt x="338917" y="298517"/>
                  <a:pt x="339453" y="297827"/>
                </a:cubicBezTo>
                <a:lnTo>
                  <a:pt x="338451" y="299096"/>
                </a:lnTo>
                <a:cubicBezTo>
                  <a:pt x="339308" y="298028"/>
                  <a:pt x="340144" y="296943"/>
                  <a:pt x="340958" y="295839"/>
                </a:cubicBezTo>
                <a:cubicBezTo>
                  <a:pt x="341892" y="294572"/>
                  <a:pt x="342797" y="293284"/>
                  <a:pt x="343671" y="291973"/>
                </a:cubicBezTo>
                <a:cubicBezTo>
                  <a:pt x="343882" y="291656"/>
                  <a:pt x="344094" y="291335"/>
                  <a:pt x="344304" y="291012"/>
                </a:cubicBezTo>
                <a:lnTo>
                  <a:pt x="343671" y="291973"/>
                </a:lnTo>
                <a:cubicBezTo>
                  <a:pt x="344156" y="291246"/>
                  <a:pt x="344633" y="290511"/>
                  <a:pt x="345099" y="289770"/>
                </a:cubicBezTo>
                <a:lnTo>
                  <a:pt x="344304" y="291012"/>
                </a:lnTo>
                <a:cubicBezTo>
                  <a:pt x="344766" y="290303"/>
                  <a:pt x="345219" y="289587"/>
                  <a:pt x="345663" y="288866"/>
                </a:cubicBezTo>
                <a:lnTo>
                  <a:pt x="345099" y="289770"/>
                </a:lnTo>
                <a:cubicBezTo>
                  <a:pt x="345766" y="288712"/>
                  <a:pt x="346414" y="287640"/>
                  <a:pt x="347041" y="286555"/>
                </a:cubicBezTo>
                <a:lnTo>
                  <a:pt x="348433" y="284069"/>
                </a:lnTo>
                <a:cubicBezTo>
                  <a:pt x="348624" y="283716"/>
                  <a:pt x="348813" y="283362"/>
                  <a:pt x="349000" y="283006"/>
                </a:cubicBezTo>
                <a:cubicBezTo>
                  <a:pt x="349306" y="282424"/>
                  <a:pt x="349608" y="281835"/>
                  <a:pt x="349905" y="281243"/>
                </a:cubicBezTo>
                <a:lnTo>
                  <a:pt x="349000" y="283006"/>
                </a:lnTo>
                <a:cubicBezTo>
                  <a:pt x="349430" y="282187"/>
                  <a:pt x="349850" y="281362"/>
                  <a:pt x="350258" y="280530"/>
                </a:cubicBezTo>
                <a:lnTo>
                  <a:pt x="349905" y="281243"/>
                </a:lnTo>
                <a:cubicBezTo>
                  <a:pt x="350269" y="280514"/>
                  <a:pt x="350625" y="279781"/>
                  <a:pt x="350972" y="279043"/>
                </a:cubicBezTo>
                <a:lnTo>
                  <a:pt x="350258" y="280530"/>
                </a:lnTo>
                <a:cubicBezTo>
                  <a:pt x="351057" y="278900"/>
                  <a:pt x="351814" y="277245"/>
                  <a:pt x="352526" y="275566"/>
                </a:cubicBezTo>
                <a:cubicBezTo>
                  <a:pt x="352986" y="274483"/>
                  <a:pt x="353425" y="273395"/>
                  <a:pt x="353845" y="272298"/>
                </a:cubicBezTo>
                <a:lnTo>
                  <a:pt x="352526" y="275566"/>
                </a:lnTo>
                <a:cubicBezTo>
                  <a:pt x="353143" y="274114"/>
                  <a:pt x="353725" y="272644"/>
                  <a:pt x="354274" y="271157"/>
                </a:cubicBezTo>
                <a:lnTo>
                  <a:pt x="353845" y="272298"/>
                </a:lnTo>
                <a:cubicBezTo>
                  <a:pt x="354283" y="271155"/>
                  <a:pt x="354700" y="270002"/>
                  <a:pt x="355097" y="268840"/>
                </a:cubicBezTo>
                <a:lnTo>
                  <a:pt x="355096" y="268842"/>
                </a:lnTo>
                <a:lnTo>
                  <a:pt x="355506" y="267613"/>
                </a:lnTo>
                <a:lnTo>
                  <a:pt x="355506" y="267613"/>
                </a:lnTo>
                <a:close/>
                <a:moveTo>
                  <a:pt x="131826" y="174622"/>
                </a:moveTo>
                <a:lnTo>
                  <a:pt x="122303" y="174624"/>
                </a:lnTo>
                <a:cubicBezTo>
                  <a:pt x="112261" y="174624"/>
                  <a:pt x="104033" y="182395"/>
                  <a:pt x="103306" y="192252"/>
                </a:cubicBezTo>
                <a:lnTo>
                  <a:pt x="103253" y="193674"/>
                </a:lnTo>
                <a:lnTo>
                  <a:pt x="103253" y="217487"/>
                </a:lnTo>
                <a:cubicBezTo>
                  <a:pt x="103253" y="218648"/>
                  <a:pt x="103300" y="219799"/>
                  <a:pt x="103390" y="220938"/>
                </a:cubicBezTo>
                <a:cubicBezTo>
                  <a:pt x="103516" y="222512"/>
                  <a:pt x="103725" y="224056"/>
                  <a:pt x="104015" y="225572"/>
                </a:cubicBezTo>
                <a:cubicBezTo>
                  <a:pt x="104202" y="226554"/>
                  <a:pt x="104422" y="227519"/>
                  <a:pt x="104674" y="228472"/>
                </a:cubicBezTo>
                <a:cubicBezTo>
                  <a:pt x="104753" y="228770"/>
                  <a:pt x="104834" y="229065"/>
                  <a:pt x="104919" y="229359"/>
                </a:cubicBezTo>
                <a:lnTo>
                  <a:pt x="104674" y="228472"/>
                </a:lnTo>
                <a:cubicBezTo>
                  <a:pt x="104822" y="229033"/>
                  <a:pt x="104982" y="229589"/>
                  <a:pt x="105152" y="230141"/>
                </a:cubicBezTo>
                <a:lnTo>
                  <a:pt x="104919" y="229359"/>
                </a:lnTo>
                <a:cubicBezTo>
                  <a:pt x="105104" y="230002"/>
                  <a:pt x="105304" y="230640"/>
                  <a:pt x="105518" y="231270"/>
                </a:cubicBezTo>
                <a:lnTo>
                  <a:pt x="105152" y="230141"/>
                </a:lnTo>
                <a:cubicBezTo>
                  <a:pt x="105322" y="230693"/>
                  <a:pt x="105503" y="231239"/>
                  <a:pt x="105695" y="231781"/>
                </a:cubicBezTo>
                <a:lnTo>
                  <a:pt x="105518" y="231270"/>
                </a:lnTo>
                <a:cubicBezTo>
                  <a:pt x="105914" y="232439"/>
                  <a:pt x="106360" y="233585"/>
                  <a:pt x="106853" y="234706"/>
                </a:cubicBezTo>
                <a:cubicBezTo>
                  <a:pt x="106998" y="235038"/>
                  <a:pt x="107148" y="235368"/>
                  <a:pt x="107302" y="235696"/>
                </a:cubicBezTo>
                <a:lnTo>
                  <a:pt x="106853" y="234706"/>
                </a:lnTo>
                <a:cubicBezTo>
                  <a:pt x="107125" y="235326"/>
                  <a:pt x="107411" y="235938"/>
                  <a:pt x="107711" y="236541"/>
                </a:cubicBezTo>
                <a:lnTo>
                  <a:pt x="107302" y="235696"/>
                </a:lnTo>
                <a:cubicBezTo>
                  <a:pt x="107586" y="236300"/>
                  <a:pt x="107883" y="236896"/>
                  <a:pt x="108194" y="237484"/>
                </a:cubicBezTo>
                <a:lnTo>
                  <a:pt x="107711" y="236541"/>
                </a:lnTo>
                <a:cubicBezTo>
                  <a:pt x="107997" y="237116"/>
                  <a:pt x="108295" y="237684"/>
                  <a:pt x="108606" y="238244"/>
                </a:cubicBezTo>
                <a:lnTo>
                  <a:pt x="108194" y="237484"/>
                </a:lnTo>
                <a:cubicBezTo>
                  <a:pt x="108487" y="238038"/>
                  <a:pt x="108791" y="238584"/>
                  <a:pt x="109107" y="239123"/>
                </a:cubicBezTo>
                <a:lnTo>
                  <a:pt x="108606" y="238244"/>
                </a:lnTo>
                <a:cubicBezTo>
                  <a:pt x="108945" y="238855"/>
                  <a:pt x="109298" y="239457"/>
                  <a:pt x="109665" y="240049"/>
                </a:cubicBezTo>
                <a:lnTo>
                  <a:pt x="109107" y="239123"/>
                </a:lnTo>
                <a:cubicBezTo>
                  <a:pt x="109379" y="239587"/>
                  <a:pt x="109659" y="240046"/>
                  <a:pt x="109948" y="240498"/>
                </a:cubicBezTo>
                <a:lnTo>
                  <a:pt x="109665" y="240049"/>
                </a:lnTo>
                <a:cubicBezTo>
                  <a:pt x="109976" y="240550"/>
                  <a:pt x="110298" y="241045"/>
                  <a:pt x="110629" y="241533"/>
                </a:cubicBezTo>
                <a:lnTo>
                  <a:pt x="109948" y="240498"/>
                </a:lnTo>
                <a:cubicBezTo>
                  <a:pt x="110394" y="241198"/>
                  <a:pt x="110860" y="241884"/>
                  <a:pt x="111345" y="242556"/>
                </a:cubicBezTo>
                <a:lnTo>
                  <a:pt x="110629" y="241533"/>
                </a:lnTo>
                <a:cubicBezTo>
                  <a:pt x="110952" y="242010"/>
                  <a:pt x="111285" y="242480"/>
                  <a:pt x="111628" y="242942"/>
                </a:cubicBezTo>
                <a:lnTo>
                  <a:pt x="111345" y="242556"/>
                </a:lnTo>
                <a:cubicBezTo>
                  <a:pt x="111697" y="243043"/>
                  <a:pt x="112059" y="243523"/>
                  <a:pt x="112431" y="243995"/>
                </a:cubicBezTo>
                <a:lnTo>
                  <a:pt x="111628" y="242942"/>
                </a:lnTo>
                <a:cubicBezTo>
                  <a:pt x="112039" y="243499"/>
                  <a:pt x="112464" y="244045"/>
                  <a:pt x="112901" y="244581"/>
                </a:cubicBezTo>
                <a:lnTo>
                  <a:pt x="112431" y="243995"/>
                </a:lnTo>
                <a:cubicBezTo>
                  <a:pt x="112753" y="244403"/>
                  <a:pt x="113082" y="244806"/>
                  <a:pt x="113418" y="245202"/>
                </a:cubicBezTo>
                <a:lnTo>
                  <a:pt x="112901" y="244581"/>
                </a:lnTo>
                <a:cubicBezTo>
                  <a:pt x="113325" y="245099"/>
                  <a:pt x="113760" y="245608"/>
                  <a:pt x="114207" y="246106"/>
                </a:cubicBezTo>
                <a:lnTo>
                  <a:pt x="113418" y="245202"/>
                </a:lnTo>
                <a:cubicBezTo>
                  <a:pt x="113898" y="245767"/>
                  <a:pt x="114392" y="246320"/>
                  <a:pt x="114900" y="246860"/>
                </a:cubicBezTo>
                <a:lnTo>
                  <a:pt x="114207" y="246106"/>
                </a:lnTo>
                <a:cubicBezTo>
                  <a:pt x="114559" y="246497"/>
                  <a:pt x="114917" y="246882"/>
                  <a:pt x="115282" y="247261"/>
                </a:cubicBezTo>
                <a:lnTo>
                  <a:pt x="114900" y="246860"/>
                </a:lnTo>
                <a:cubicBezTo>
                  <a:pt x="115287" y="247271"/>
                  <a:pt x="115682" y="247674"/>
                  <a:pt x="116084" y="248069"/>
                </a:cubicBezTo>
                <a:lnTo>
                  <a:pt x="115282" y="247261"/>
                </a:lnTo>
                <a:cubicBezTo>
                  <a:pt x="115835" y="247833"/>
                  <a:pt x="116403" y="248389"/>
                  <a:pt x="116986" y="248930"/>
                </a:cubicBezTo>
                <a:lnTo>
                  <a:pt x="116084" y="248069"/>
                </a:lnTo>
                <a:cubicBezTo>
                  <a:pt x="116546" y="248523"/>
                  <a:pt x="117018" y="248966"/>
                  <a:pt x="117500" y="249398"/>
                </a:cubicBezTo>
                <a:lnTo>
                  <a:pt x="116986" y="248930"/>
                </a:lnTo>
                <a:cubicBezTo>
                  <a:pt x="117352" y="249269"/>
                  <a:pt x="117723" y="249601"/>
                  <a:pt x="118100" y="249927"/>
                </a:cubicBezTo>
                <a:lnTo>
                  <a:pt x="117500" y="249398"/>
                </a:lnTo>
                <a:cubicBezTo>
                  <a:pt x="117995" y="249843"/>
                  <a:pt x="118501" y="250276"/>
                  <a:pt x="119017" y="250697"/>
                </a:cubicBezTo>
                <a:lnTo>
                  <a:pt x="118100" y="249927"/>
                </a:lnTo>
                <a:cubicBezTo>
                  <a:pt x="118680" y="250428"/>
                  <a:pt x="119273" y="250914"/>
                  <a:pt x="119880" y="251384"/>
                </a:cubicBezTo>
                <a:lnTo>
                  <a:pt x="119017" y="250697"/>
                </a:lnTo>
                <a:cubicBezTo>
                  <a:pt x="119463" y="251062"/>
                  <a:pt x="119917" y="251418"/>
                  <a:pt x="120378" y="251764"/>
                </a:cubicBezTo>
                <a:lnTo>
                  <a:pt x="119880" y="251384"/>
                </a:lnTo>
                <a:cubicBezTo>
                  <a:pt x="120376" y="251769"/>
                  <a:pt x="120880" y="252142"/>
                  <a:pt x="121393" y="252505"/>
                </a:cubicBezTo>
                <a:lnTo>
                  <a:pt x="120378" y="251764"/>
                </a:lnTo>
                <a:cubicBezTo>
                  <a:pt x="120909" y="252164"/>
                  <a:pt x="121449" y="252551"/>
                  <a:pt x="121999" y="252926"/>
                </a:cubicBezTo>
                <a:lnTo>
                  <a:pt x="121393" y="252505"/>
                </a:lnTo>
                <a:cubicBezTo>
                  <a:pt x="121832" y="252816"/>
                  <a:pt x="122278" y="253118"/>
                  <a:pt x="122729" y="253413"/>
                </a:cubicBezTo>
                <a:lnTo>
                  <a:pt x="121999" y="252926"/>
                </a:lnTo>
                <a:cubicBezTo>
                  <a:pt x="122569" y="253315"/>
                  <a:pt x="123149" y="253690"/>
                  <a:pt x="123739" y="254051"/>
                </a:cubicBezTo>
                <a:lnTo>
                  <a:pt x="122729" y="253413"/>
                </a:lnTo>
                <a:cubicBezTo>
                  <a:pt x="123230" y="253740"/>
                  <a:pt x="123739" y="254056"/>
                  <a:pt x="124254" y="254363"/>
                </a:cubicBezTo>
                <a:lnTo>
                  <a:pt x="123739" y="254051"/>
                </a:lnTo>
                <a:cubicBezTo>
                  <a:pt x="124234" y="254355"/>
                  <a:pt x="124735" y="254649"/>
                  <a:pt x="125244" y="254933"/>
                </a:cubicBezTo>
                <a:lnTo>
                  <a:pt x="124254" y="254363"/>
                </a:lnTo>
                <a:cubicBezTo>
                  <a:pt x="124916" y="254756"/>
                  <a:pt x="125590" y="255132"/>
                  <a:pt x="126274" y="255490"/>
                </a:cubicBezTo>
                <a:lnTo>
                  <a:pt x="125244" y="254933"/>
                </a:lnTo>
                <a:cubicBezTo>
                  <a:pt x="125857" y="255275"/>
                  <a:pt x="126480" y="255604"/>
                  <a:pt x="127112" y="255917"/>
                </a:cubicBezTo>
                <a:lnTo>
                  <a:pt x="126274" y="255490"/>
                </a:lnTo>
                <a:cubicBezTo>
                  <a:pt x="126719" y="255723"/>
                  <a:pt x="127169" y="255948"/>
                  <a:pt x="127624" y="256166"/>
                </a:cubicBezTo>
                <a:lnTo>
                  <a:pt x="127112" y="255917"/>
                </a:lnTo>
                <a:cubicBezTo>
                  <a:pt x="127696" y="256206"/>
                  <a:pt x="128288" y="256483"/>
                  <a:pt x="128887" y="256746"/>
                </a:cubicBezTo>
                <a:lnTo>
                  <a:pt x="127624" y="256166"/>
                </a:lnTo>
                <a:cubicBezTo>
                  <a:pt x="128192" y="256438"/>
                  <a:pt x="128767" y="256698"/>
                  <a:pt x="129348" y="256945"/>
                </a:cubicBezTo>
                <a:lnTo>
                  <a:pt x="128887" y="256746"/>
                </a:lnTo>
                <a:cubicBezTo>
                  <a:pt x="129486" y="257009"/>
                  <a:pt x="130091" y="257259"/>
                  <a:pt x="130704" y="257495"/>
                </a:cubicBezTo>
                <a:lnTo>
                  <a:pt x="129348" y="256945"/>
                </a:lnTo>
                <a:cubicBezTo>
                  <a:pt x="129889" y="257175"/>
                  <a:pt x="130435" y="257395"/>
                  <a:pt x="130987" y="257603"/>
                </a:cubicBezTo>
                <a:lnTo>
                  <a:pt x="130704" y="257495"/>
                </a:lnTo>
                <a:cubicBezTo>
                  <a:pt x="131293" y="257722"/>
                  <a:pt x="131889" y="257937"/>
                  <a:pt x="132491" y="258138"/>
                </a:cubicBezTo>
                <a:lnTo>
                  <a:pt x="130987" y="257603"/>
                </a:lnTo>
                <a:cubicBezTo>
                  <a:pt x="131792" y="257907"/>
                  <a:pt x="132609" y="258187"/>
                  <a:pt x="133437" y="258443"/>
                </a:cubicBezTo>
                <a:lnTo>
                  <a:pt x="132491" y="258138"/>
                </a:lnTo>
                <a:cubicBezTo>
                  <a:pt x="133052" y="258326"/>
                  <a:pt x="133619" y="258503"/>
                  <a:pt x="134190" y="258668"/>
                </a:cubicBezTo>
                <a:lnTo>
                  <a:pt x="133437" y="258443"/>
                </a:lnTo>
                <a:cubicBezTo>
                  <a:pt x="133888" y="258582"/>
                  <a:pt x="134342" y="258715"/>
                  <a:pt x="134800" y="258840"/>
                </a:cubicBezTo>
                <a:cubicBezTo>
                  <a:pt x="132852" y="250121"/>
                  <a:pt x="131828" y="241067"/>
                  <a:pt x="131828" y="231774"/>
                </a:cubicBezTo>
                <a:lnTo>
                  <a:pt x="131826" y="174622"/>
                </a:lnTo>
                <a:close/>
                <a:moveTo>
                  <a:pt x="379478" y="236537"/>
                </a:moveTo>
                <a:cubicBezTo>
                  <a:pt x="379478" y="244063"/>
                  <a:pt x="378780" y="251427"/>
                  <a:pt x="377444" y="258566"/>
                </a:cubicBezTo>
                <a:cubicBezTo>
                  <a:pt x="378359" y="258300"/>
                  <a:pt x="379271" y="257994"/>
                  <a:pt x="380168" y="257660"/>
                </a:cubicBezTo>
                <a:cubicBezTo>
                  <a:pt x="380342" y="257595"/>
                  <a:pt x="380510" y="257531"/>
                  <a:pt x="380677" y="257466"/>
                </a:cubicBezTo>
                <a:lnTo>
                  <a:pt x="380168" y="257660"/>
                </a:lnTo>
                <a:cubicBezTo>
                  <a:pt x="381350" y="257219"/>
                  <a:pt x="382507" y="256728"/>
                  <a:pt x="383636" y="256188"/>
                </a:cubicBezTo>
                <a:cubicBezTo>
                  <a:pt x="383863" y="256080"/>
                  <a:pt x="384085" y="255972"/>
                  <a:pt x="384306" y="255861"/>
                </a:cubicBezTo>
                <a:lnTo>
                  <a:pt x="383636" y="256188"/>
                </a:lnTo>
                <a:cubicBezTo>
                  <a:pt x="384027" y="256002"/>
                  <a:pt x="384414" y="255810"/>
                  <a:pt x="384798" y="255612"/>
                </a:cubicBezTo>
                <a:lnTo>
                  <a:pt x="384306" y="255861"/>
                </a:lnTo>
                <a:cubicBezTo>
                  <a:pt x="385424" y="255303"/>
                  <a:pt x="386514" y="254698"/>
                  <a:pt x="387573" y="254048"/>
                </a:cubicBezTo>
                <a:cubicBezTo>
                  <a:pt x="387926" y="253832"/>
                  <a:pt x="388280" y="253608"/>
                  <a:pt x="388630" y="253379"/>
                </a:cubicBezTo>
                <a:lnTo>
                  <a:pt x="387573" y="254048"/>
                </a:lnTo>
                <a:cubicBezTo>
                  <a:pt x="388095" y="253728"/>
                  <a:pt x="388608" y="253398"/>
                  <a:pt x="389114" y="253057"/>
                </a:cubicBezTo>
                <a:lnTo>
                  <a:pt x="388630" y="253379"/>
                </a:lnTo>
                <a:cubicBezTo>
                  <a:pt x="389137" y="253047"/>
                  <a:pt x="389636" y="252705"/>
                  <a:pt x="390128" y="252352"/>
                </a:cubicBezTo>
                <a:lnTo>
                  <a:pt x="389114" y="253057"/>
                </a:lnTo>
                <a:cubicBezTo>
                  <a:pt x="389686" y="252672"/>
                  <a:pt x="390247" y="252273"/>
                  <a:pt x="390799" y="251862"/>
                </a:cubicBezTo>
                <a:lnTo>
                  <a:pt x="390128" y="252352"/>
                </a:lnTo>
                <a:cubicBezTo>
                  <a:pt x="390638" y="251987"/>
                  <a:pt x="391140" y="251610"/>
                  <a:pt x="391633" y="251224"/>
                </a:cubicBezTo>
                <a:lnTo>
                  <a:pt x="390799" y="251862"/>
                </a:lnTo>
                <a:cubicBezTo>
                  <a:pt x="391301" y="251487"/>
                  <a:pt x="391794" y="251102"/>
                  <a:pt x="392279" y="250707"/>
                </a:cubicBezTo>
                <a:lnTo>
                  <a:pt x="391633" y="251224"/>
                </a:lnTo>
                <a:cubicBezTo>
                  <a:pt x="392071" y="250880"/>
                  <a:pt x="392501" y="250528"/>
                  <a:pt x="392925" y="250168"/>
                </a:cubicBezTo>
                <a:lnTo>
                  <a:pt x="392279" y="250707"/>
                </a:lnTo>
                <a:cubicBezTo>
                  <a:pt x="392850" y="250240"/>
                  <a:pt x="393409" y="249759"/>
                  <a:pt x="393956" y="249264"/>
                </a:cubicBezTo>
                <a:lnTo>
                  <a:pt x="392925" y="250168"/>
                </a:lnTo>
                <a:cubicBezTo>
                  <a:pt x="393378" y="249783"/>
                  <a:pt x="393824" y="249389"/>
                  <a:pt x="394260" y="248986"/>
                </a:cubicBezTo>
                <a:lnTo>
                  <a:pt x="393956" y="249264"/>
                </a:lnTo>
                <a:cubicBezTo>
                  <a:pt x="394362" y="248896"/>
                  <a:pt x="394761" y="248520"/>
                  <a:pt x="395153" y="248137"/>
                </a:cubicBezTo>
                <a:lnTo>
                  <a:pt x="394260" y="248986"/>
                </a:lnTo>
                <a:cubicBezTo>
                  <a:pt x="394809" y="248479"/>
                  <a:pt x="395345" y="247957"/>
                  <a:pt x="395867" y="247422"/>
                </a:cubicBezTo>
                <a:lnTo>
                  <a:pt x="395153" y="248137"/>
                </a:lnTo>
                <a:cubicBezTo>
                  <a:pt x="395624" y="247677"/>
                  <a:pt x="396084" y="247207"/>
                  <a:pt x="396533" y="246725"/>
                </a:cubicBezTo>
                <a:lnTo>
                  <a:pt x="395867" y="247422"/>
                </a:lnTo>
                <a:cubicBezTo>
                  <a:pt x="396269" y="247011"/>
                  <a:pt x="396663" y="246591"/>
                  <a:pt x="397048" y="246163"/>
                </a:cubicBezTo>
                <a:lnTo>
                  <a:pt x="396533" y="246725"/>
                </a:lnTo>
                <a:cubicBezTo>
                  <a:pt x="396997" y="246228"/>
                  <a:pt x="397450" y="245719"/>
                  <a:pt x="397891" y="245199"/>
                </a:cubicBezTo>
                <a:lnTo>
                  <a:pt x="397048" y="246163"/>
                </a:lnTo>
                <a:cubicBezTo>
                  <a:pt x="397512" y="245648"/>
                  <a:pt x="397964" y="245121"/>
                  <a:pt x="398403" y="244584"/>
                </a:cubicBezTo>
                <a:lnTo>
                  <a:pt x="397891" y="245199"/>
                </a:lnTo>
                <a:cubicBezTo>
                  <a:pt x="398246" y="244781"/>
                  <a:pt x="398593" y="244356"/>
                  <a:pt x="398932" y="243924"/>
                </a:cubicBezTo>
                <a:lnTo>
                  <a:pt x="398403" y="244584"/>
                </a:lnTo>
                <a:cubicBezTo>
                  <a:pt x="398787" y="244113"/>
                  <a:pt x="399162" y="243635"/>
                  <a:pt x="399526" y="243148"/>
                </a:cubicBezTo>
                <a:lnTo>
                  <a:pt x="398932" y="243924"/>
                </a:lnTo>
                <a:cubicBezTo>
                  <a:pt x="399347" y="243394"/>
                  <a:pt x="399751" y="242854"/>
                  <a:pt x="400142" y="242304"/>
                </a:cubicBezTo>
                <a:lnTo>
                  <a:pt x="399526" y="243148"/>
                </a:lnTo>
                <a:cubicBezTo>
                  <a:pt x="399921" y="242620"/>
                  <a:pt x="400305" y="242082"/>
                  <a:pt x="400676" y="241536"/>
                </a:cubicBezTo>
                <a:lnTo>
                  <a:pt x="400142" y="242304"/>
                </a:lnTo>
                <a:cubicBezTo>
                  <a:pt x="400534" y="241753"/>
                  <a:pt x="400914" y="241192"/>
                  <a:pt x="401280" y="240622"/>
                </a:cubicBezTo>
                <a:lnTo>
                  <a:pt x="400676" y="241536"/>
                </a:lnTo>
                <a:cubicBezTo>
                  <a:pt x="401052" y="240982"/>
                  <a:pt x="401416" y="240418"/>
                  <a:pt x="401767" y="239846"/>
                </a:cubicBezTo>
                <a:lnTo>
                  <a:pt x="401280" y="240622"/>
                </a:lnTo>
                <a:cubicBezTo>
                  <a:pt x="401694" y="239976"/>
                  <a:pt x="402092" y="239319"/>
                  <a:pt x="402472" y="238651"/>
                </a:cubicBezTo>
                <a:lnTo>
                  <a:pt x="401767" y="239846"/>
                </a:lnTo>
                <a:cubicBezTo>
                  <a:pt x="402053" y="239378"/>
                  <a:pt x="402331" y="238905"/>
                  <a:pt x="402599" y="238426"/>
                </a:cubicBezTo>
                <a:lnTo>
                  <a:pt x="402472" y="238651"/>
                </a:lnTo>
                <a:cubicBezTo>
                  <a:pt x="402746" y="238169"/>
                  <a:pt x="403011" y="237681"/>
                  <a:pt x="403267" y="237188"/>
                </a:cubicBezTo>
                <a:lnTo>
                  <a:pt x="402599" y="238426"/>
                </a:lnTo>
                <a:cubicBezTo>
                  <a:pt x="402947" y="237806"/>
                  <a:pt x="403280" y="237177"/>
                  <a:pt x="403597" y="236539"/>
                </a:cubicBezTo>
                <a:lnTo>
                  <a:pt x="403267" y="237188"/>
                </a:lnTo>
                <a:cubicBezTo>
                  <a:pt x="403522" y="236697"/>
                  <a:pt x="403768" y="236200"/>
                  <a:pt x="404004" y="235697"/>
                </a:cubicBezTo>
                <a:lnTo>
                  <a:pt x="403597" y="236539"/>
                </a:lnTo>
                <a:cubicBezTo>
                  <a:pt x="403897" y="235935"/>
                  <a:pt x="404183" y="235324"/>
                  <a:pt x="404455" y="234705"/>
                </a:cubicBezTo>
                <a:lnTo>
                  <a:pt x="404004" y="235697"/>
                </a:lnTo>
                <a:cubicBezTo>
                  <a:pt x="404237" y="235201"/>
                  <a:pt x="404461" y="234700"/>
                  <a:pt x="404675" y="234194"/>
                </a:cubicBezTo>
                <a:lnTo>
                  <a:pt x="404455" y="234705"/>
                </a:lnTo>
                <a:cubicBezTo>
                  <a:pt x="405216" y="232972"/>
                  <a:pt x="405865" y="231180"/>
                  <a:pt x="406394" y="229336"/>
                </a:cubicBezTo>
                <a:cubicBezTo>
                  <a:pt x="406476" y="229053"/>
                  <a:pt x="406555" y="228764"/>
                  <a:pt x="406632" y="228474"/>
                </a:cubicBezTo>
                <a:lnTo>
                  <a:pt x="406394" y="229336"/>
                </a:lnTo>
                <a:cubicBezTo>
                  <a:pt x="406574" y="228710"/>
                  <a:pt x="406740" y="228077"/>
                  <a:pt x="406892" y="227440"/>
                </a:cubicBezTo>
                <a:lnTo>
                  <a:pt x="406632" y="228474"/>
                </a:lnTo>
                <a:cubicBezTo>
                  <a:pt x="406985" y="227140"/>
                  <a:pt x="407275" y="225780"/>
                  <a:pt x="407499" y="224397"/>
                </a:cubicBezTo>
                <a:cubicBezTo>
                  <a:pt x="407864" y="222150"/>
                  <a:pt x="408053" y="219841"/>
                  <a:pt x="408053" y="217487"/>
                </a:cubicBezTo>
                <a:lnTo>
                  <a:pt x="408053" y="193674"/>
                </a:lnTo>
                <a:lnTo>
                  <a:pt x="408001" y="192252"/>
                </a:lnTo>
                <a:lnTo>
                  <a:pt x="408001" y="192252"/>
                </a:lnTo>
                <a:cubicBezTo>
                  <a:pt x="407894" y="190798"/>
                  <a:pt x="407623" y="189388"/>
                  <a:pt x="407207" y="188043"/>
                </a:cubicBezTo>
                <a:cubicBezTo>
                  <a:pt x="407143" y="187834"/>
                  <a:pt x="407074" y="187624"/>
                  <a:pt x="407001" y="187415"/>
                </a:cubicBezTo>
                <a:lnTo>
                  <a:pt x="407207" y="188043"/>
                </a:lnTo>
                <a:cubicBezTo>
                  <a:pt x="407075" y="187613"/>
                  <a:pt x="406927" y="187190"/>
                  <a:pt x="406765" y="186775"/>
                </a:cubicBezTo>
                <a:lnTo>
                  <a:pt x="407001" y="187415"/>
                </a:lnTo>
                <a:cubicBezTo>
                  <a:pt x="406832" y="186928"/>
                  <a:pt x="406644" y="186451"/>
                  <a:pt x="406437" y="185983"/>
                </a:cubicBezTo>
                <a:lnTo>
                  <a:pt x="406765" y="186775"/>
                </a:lnTo>
                <a:cubicBezTo>
                  <a:pt x="406600" y="186348"/>
                  <a:pt x="406419" y="185929"/>
                  <a:pt x="406224" y="185517"/>
                </a:cubicBezTo>
                <a:lnTo>
                  <a:pt x="406437" y="185983"/>
                </a:lnTo>
                <a:cubicBezTo>
                  <a:pt x="406273" y="185611"/>
                  <a:pt x="406097" y="185246"/>
                  <a:pt x="405910" y="184887"/>
                </a:cubicBezTo>
                <a:lnTo>
                  <a:pt x="406224" y="185517"/>
                </a:lnTo>
                <a:cubicBezTo>
                  <a:pt x="406006" y="185059"/>
                  <a:pt x="405770" y="184610"/>
                  <a:pt x="405518" y="184172"/>
                </a:cubicBezTo>
                <a:lnTo>
                  <a:pt x="405910" y="184887"/>
                </a:lnTo>
                <a:cubicBezTo>
                  <a:pt x="405714" y="184511"/>
                  <a:pt x="405506" y="184143"/>
                  <a:pt x="405287" y="183782"/>
                </a:cubicBezTo>
                <a:lnTo>
                  <a:pt x="405518" y="184172"/>
                </a:lnTo>
                <a:cubicBezTo>
                  <a:pt x="405294" y="183784"/>
                  <a:pt x="405057" y="183404"/>
                  <a:pt x="404807" y="183034"/>
                </a:cubicBezTo>
                <a:lnTo>
                  <a:pt x="405287" y="183782"/>
                </a:lnTo>
                <a:cubicBezTo>
                  <a:pt x="405051" y="183395"/>
                  <a:pt x="404802" y="183017"/>
                  <a:pt x="404541" y="182649"/>
                </a:cubicBezTo>
                <a:lnTo>
                  <a:pt x="404807" y="183034"/>
                </a:lnTo>
                <a:cubicBezTo>
                  <a:pt x="404572" y="182685"/>
                  <a:pt x="404325" y="182344"/>
                  <a:pt x="404068" y="182012"/>
                </a:cubicBezTo>
                <a:lnTo>
                  <a:pt x="404541" y="182649"/>
                </a:lnTo>
                <a:cubicBezTo>
                  <a:pt x="404242" y="182229"/>
                  <a:pt x="403927" y="181822"/>
                  <a:pt x="403597" y="181429"/>
                </a:cubicBezTo>
                <a:lnTo>
                  <a:pt x="404068" y="182012"/>
                </a:lnTo>
                <a:cubicBezTo>
                  <a:pt x="403781" y="181642"/>
                  <a:pt x="403481" y="181283"/>
                  <a:pt x="403167" y="180935"/>
                </a:cubicBezTo>
                <a:lnTo>
                  <a:pt x="403597" y="181429"/>
                </a:lnTo>
                <a:cubicBezTo>
                  <a:pt x="403310" y="181087"/>
                  <a:pt x="403012" y="180756"/>
                  <a:pt x="402702" y="180436"/>
                </a:cubicBezTo>
                <a:lnTo>
                  <a:pt x="403167" y="180935"/>
                </a:lnTo>
                <a:cubicBezTo>
                  <a:pt x="402881" y="180617"/>
                  <a:pt x="402584" y="180309"/>
                  <a:pt x="402278" y="180010"/>
                </a:cubicBezTo>
                <a:lnTo>
                  <a:pt x="402702" y="180436"/>
                </a:lnTo>
                <a:cubicBezTo>
                  <a:pt x="402400" y="180124"/>
                  <a:pt x="402088" y="179822"/>
                  <a:pt x="401765" y="179530"/>
                </a:cubicBezTo>
                <a:lnTo>
                  <a:pt x="402278" y="180010"/>
                </a:lnTo>
                <a:cubicBezTo>
                  <a:pt x="401923" y="179666"/>
                  <a:pt x="401555" y="179335"/>
                  <a:pt x="401174" y="179018"/>
                </a:cubicBezTo>
                <a:lnTo>
                  <a:pt x="401765" y="179530"/>
                </a:lnTo>
                <a:cubicBezTo>
                  <a:pt x="401433" y="179231"/>
                  <a:pt x="401091" y="178943"/>
                  <a:pt x="400739" y="178667"/>
                </a:cubicBezTo>
                <a:lnTo>
                  <a:pt x="401174" y="179018"/>
                </a:lnTo>
                <a:cubicBezTo>
                  <a:pt x="400827" y="178729"/>
                  <a:pt x="400469" y="178453"/>
                  <a:pt x="400101" y="178189"/>
                </a:cubicBezTo>
                <a:lnTo>
                  <a:pt x="400739" y="178667"/>
                </a:lnTo>
                <a:cubicBezTo>
                  <a:pt x="400380" y="178386"/>
                  <a:pt x="400010" y="178117"/>
                  <a:pt x="399630" y="177861"/>
                </a:cubicBezTo>
                <a:lnTo>
                  <a:pt x="400101" y="178189"/>
                </a:lnTo>
                <a:cubicBezTo>
                  <a:pt x="399745" y="177933"/>
                  <a:pt x="399380" y="177689"/>
                  <a:pt x="399006" y="177458"/>
                </a:cubicBezTo>
                <a:lnTo>
                  <a:pt x="399630" y="177861"/>
                </a:lnTo>
                <a:cubicBezTo>
                  <a:pt x="399223" y="177587"/>
                  <a:pt x="398804" y="177328"/>
                  <a:pt x="398375" y="177085"/>
                </a:cubicBezTo>
                <a:lnTo>
                  <a:pt x="399006" y="177458"/>
                </a:lnTo>
                <a:cubicBezTo>
                  <a:pt x="398655" y="177241"/>
                  <a:pt x="398295" y="177035"/>
                  <a:pt x="397929" y="176840"/>
                </a:cubicBezTo>
                <a:lnTo>
                  <a:pt x="398375" y="177085"/>
                </a:lnTo>
                <a:cubicBezTo>
                  <a:pt x="397985" y="176864"/>
                  <a:pt x="397587" y="176657"/>
                  <a:pt x="397180" y="176463"/>
                </a:cubicBezTo>
                <a:lnTo>
                  <a:pt x="397929" y="176840"/>
                </a:lnTo>
                <a:cubicBezTo>
                  <a:pt x="397501" y="176613"/>
                  <a:pt x="397063" y="176401"/>
                  <a:pt x="396616" y="176206"/>
                </a:cubicBezTo>
                <a:lnTo>
                  <a:pt x="397180" y="176463"/>
                </a:lnTo>
                <a:cubicBezTo>
                  <a:pt x="396780" y="176273"/>
                  <a:pt x="396371" y="176095"/>
                  <a:pt x="395955" y="175932"/>
                </a:cubicBezTo>
                <a:lnTo>
                  <a:pt x="396616" y="176206"/>
                </a:lnTo>
                <a:cubicBezTo>
                  <a:pt x="396117" y="175988"/>
                  <a:pt x="395606" y="175791"/>
                  <a:pt x="395086" y="175616"/>
                </a:cubicBezTo>
                <a:lnTo>
                  <a:pt x="395955" y="175932"/>
                </a:lnTo>
                <a:cubicBezTo>
                  <a:pt x="395543" y="175771"/>
                  <a:pt x="395124" y="175623"/>
                  <a:pt x="394698" y="175490"/>
                </a:cubicBezTo>
                <a:lnTo>
                  <a:pt x="395086" y="175616"/>
                </a:lnTo>
                <a:cubicBezTo>
                  <a:pt x="394618" y="175458"/>
                  <a:pt x="394142" y="175319"/>
                  <a:pt x="393659" y="175197"/>
                </a:cubicBezTo>
                <a:lnTo>
                  <a:pt x="394698" y="175490"/>
                </a:lnTo>
                <a:cubicBezTo>
                  <a:pt x="394244" y="175348"/>
                  <a:pt x="393783" y="175222"/>
                  <a:pt x="393315" y="175114"/>
                </a:cubicBezTo>
                <a:lnTo>
                  <a:pt x="393659" y="175197"/>
                </a:lnTo>
                <a:cubicBezTo>
                  <a:pt x="392635" y="174940"/>
                  <a:pt x="391578" y="174766"/>
                  <a:pt x="390495" y="174682"/>
                </a:cubicBezTo>
                <a:lnTo>
                  <a:pt x="389003" y="174624"/>
                </a:lnTo>
                <a:lnTo>
                  <a:pt x="379476" y="174622"/>
                </a:lnTo>
                <a:lnTo>
                  <a:pt x="379478" y="236537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rtl="0" eaLnBrk="1" latinLnBrk="1" hangingPunct="1">
              <a:buFontTx/>
              <a:buNone/>
            </a:pPr>
            <a:endParaRPr lang="ko-KR" altLang="en-US" sz="1800" dirty="0">
              <a:latin typeface="맑은 고딕" charset="0"/>
              <a:ea typeface="맑은 고딕" charset="0"/>
            </a:endParaRPr>
          </a:p>
        </p:txBody>
      </p:sp>
      <p:sp>
        <p:nvSpPr>
          <p:cNvPr id="18" name="도형 137"/>
          <p:cNvSpPr>
            <a:spLocks noChangeAspect="1"/>
          </p:cNvSpPr>
          <p:nvPr/>
        </p:nvSpPr>
        <p:spPr>
          <a:xfrm>
            <a:off x="4420870" y="3663950"/>
            <a:ext cx="541655" cy="688975"/>
          </a:xfrm>
          <a:custGeom>
            <a:avLst/>
            <a:gdLst>
              <a:gd name="TX0" fmla="*/ 400050 w 419102"/>
              <a:gd name="TY0" fmla="*/ 0 h 533402"/>
              <a:gd name="TX1" fmla="*/ 419100 w 419102"/>
              <a:gd name="TY1" fmla="*/ 19050 h 533402"/>
              <a:gd name="TX2" fmla="*/ 419100 w 419102"/>
              <a:gd name="TY2" fmla="*/ 420734 h 533402"/>
              <a:gd name="TX3" fmla="*/ 413520 w 419102"/>
              <a:gd name="TY3" fmla="*/ 434205 h 533402"/>
              <a:gd name="TX4" fmla="*/ 319905 w 419102"/>
              <a:gd name="TY4" fmla="*/ 527820 h 533402"/>
              <a:gd name="TX5" fmla="*/ 306434 w 419102"/>
              <a:gd name="TY5" fmla="*/ 533400 h 533402"/>
              <a:gd name="TX6" fmla="*/ 19050 w 419102"/>
              <a:gd name="TY6" fmla="*/ 533400 h 533402"/>
              <a:gd name="TX7" fmla="*/ 0 w 419102"/>
              <a:gd name="TY7" fmla="*/ 514350 h 533402"/>
              <a:gd name="TX8" fmla="*/ 0 w 419102"/>
              <a:gd name="TY8" fmla="*/ 19050 h 533402"/>
              <a:gd name="TX9" fmla="*/ 19050 w 419102"/>
              <a:gd name="TY9" fmla="*/ 0 h 533402"/>
              <a:gd name="TX10" fmla="*/ 400050 w 419102"/>
              <a:gd name="TY10" fmla="*/ 0 h 533402"/>
              <a:gd name="TX12" fmla="*/ 400050 w 419102"/>
              <a:gd name="TY12" fmla="*/ 19050 h 533402"/>
              <a:gd name="TX13" fmla="*/ 19050 w 419102"/>
              <a:gd name="TY13" fmla="*/ 19050 h 533402"/>
              <a:gd name="TX14" fmla="*/ 19050 w 419102"/>
              <a:gd name="TY14" fmla="*/ 514350 h 533402"/>
              <a:gd name="TX15" fmla="*/ 295275 w 419102"/>
              <a:gd name="TY15" fmla="*/ 514350 h 533402"/>
              <a:gd name="TX16" fmla="*/ 295275 w 419102"/>
              <a:gd name="TY16" fmla="*/ 428625 h 533402"/>
              <a:gd name="TX17" fmla="*/ 312903 w 419102"/>
              <a:gd name="TY17" fmla="*/ 409627 h 533402"/>
              <a:gd name="TX18" fmla="*/ 314325 w 419102"/>
              <a:gd name="TY18" fmla="*/ 409575 h 533402"/>
              <a:gd name="TX19" fmla="*/ 400050 w 419102"/>
              <a:gd name="TY19" fmla="*/ 409575 h 533402"/>
              <a:gd name="TX20" fmla="*/ 400050 w 419102"/>
              <a:gd name="TY20" fmla="*/ 19050 h 533402"/>
              <a:gd name="TX22" fmla="*/ 392154 w 419102"/>
              <a:gd name="TY22" fmla="*/ 428625 h 533402"/>
              <a:gd name="TX23" fmla="*/ 314325 w 419102"/>
              <a:gd name="TY23" fmla="*/ 428625 h 533402"/>
              <a:gd name="TX24" fmla="*/ 314325 w 419102"/>
              <a:gd name="TY24" fmla="*/ 506454 h 533402"/>
              <a:gd name="TX25" fmla="*/ 392154 w 419102"/>
              <a:gd name="TY25" fmla="*/ 428625 h 533402"/>
              <a:gd name="TX27" fmla="*/ 209550 w 419102"/>
              <a:gd name="TY27" fmla="*/ 323850 h 533402"/>
              <a:gd name="TX28" fmla="*/ 219075 w 419102"/>
              <a:gd name="TY28" fmla="*/ 333375 h 533402"/>
              <a:gd name="TX29" fmla="*/ 209550 w 419102"/>
              <a:gd name="TY29" fmla="*/ 342900 h 533402"/>
              <a:gd name="TX30" fmla="*/ 85725 w 419102"/>
              <a:gd name="TY30" fmla="*/ 342900 h 533402"/>
              <a:gd name="TX31" fmla="*/ 76200 w 419102"/>
              <a:gd name="TY31" fmla="*/ 333375 h 533402"/>
              <a:gd name="TX32" fmla="*/ 85725 w 419102"/>
              <a:gd name="TY32" fmla="*/ 323850 h 533402"/>
              <a:gd name="TX33" fmla="*/ 209550 w 419102"/>
              <a:gd name="TY33" fmla="*/ 323850 h 533402"/>
              <a:gd name="TX35" fmla="*/ 247650 w 419102"/>
              <a:gd name="TY35" fmla="*/ 266700 h 533402"/>
              <a:gd name="TX36" fmla="*/ 257175 w 419102"/>
              <a:gd name="TY36" fmla="*/ 276225 h 533402"/>
              <a:gd name="TX37" fmla="*/ 247650 w 419102"/>
              <a:gd name="TY37" fmla="*/ 285750 h 533402"/>
              <a:gd name="TX38" fmla="*/ 85725 w 419102"/>
              <a:gd name="TY38" fmla="*/ 285750 h 533402"/>
              <a:gd name="TX39" fmla="*/ 76200 w 419102"/>
              <a:gd name="TY39" fmla="*/ 276225 h 533402"/>
              <a:gd name="TX40" fmla="*/ 85725 w 419102"/>
              <a:gd name="TY40" fmla="*/ 266700 h 533402"/>
              <a:gd name="TX41" fmla="*/ 247650 w 419102"/>
              <a:gd name="TY41" fmla="*/ 266700 h 533402"/>
              <a:gd name="TX43" fmla="*/ 333375 w 419102"/>
              <a:gd name="TY43" fmla="*/ 209550 h 533402"/>
              <a:gd name="TX44" fmla="*/ 342900 w 419102"/>
              <a:gd name="TY44" fmla="*/ 219075 h 533402"/>
              <a:gd name="TX45" fmla="*/ 333375 w 419102"/>
              <a:gd name="TY45" fmla="*/ 228600 h 533402"/>
              <a:gd name="TX46" fmla="*/ 85725 w 419102"/>
              <a:gd name="TY46" fmla="*/ 228600 h 533402"/>
              <a:gd name="TX47" fmla="*/ 76200 w 419102"/>
              <a:gd name="TY47" fmla="*/ 219075 h 533402"/>
              <a:gd name="TX48" fmla="*/ 85725 w 419102"/>
              <a:gd name="TY48" fmla="*/ 209550 h 533402"/>
              <a:gd name="TX49" fmla="*/ 333375 w 419102"/>
              <a:gd name="TY49" fmla="*/ 209550 h 533402"/>
              <a:gd name="TX51" fmla="*/ 257175 w 419102"/>
              <a:gd name="TY51" fmla="*/ 152400 h 533402"/>
              <a:gd name="TX52" fmla="*/ 266700 w 419102"/>
              <a:gd name="TY52" fmla="*/ 161925 h 533402"/>
              <a:gd name="TX53" fmla="*/ 257175 w 419102"/>
              <a:gd name="TY53" fmla="*/ 171450 h 533402"/>
              <a:gd name="TX54" fmla="*/ 85725 w 419102"/>
              <a:gd name="TY54" fmla="*/ 171450 h 533402"/>
              <a:gd name="TX55" fmla="*/ 76200 w 419102"/>
              <a:gd name="TY55" fmla="*/ 161925 h 533402"/>
              <a:gd name="TX56" fmla="*/ 85725 w 419102"/>
              <a:gd name="TY56" fmla="*/ 152400 h 533402"/>
              <a:gd name="TX57" fmla="*/ 257175 w 419102"/>
              <a:gd name="TY57" fmla="*/ 152400 h 533402"/>
              <a:gd name="TX59" fmla="*/ 333375 w 419102"/>
              <a:gd name="TY59" fmla="*/ 95250 h 533402"/>
              <a:gd name="TX60" fmla="*/ 342900 w 419102"/>
              <a:gd name="TY60" fmla="*/ 104775 h 533402"/>
              <a:gd name="TX61" fmla="*/ 333375 w 419102"/>
              <a:gd name="TY61" fmla="*/ 114300 h 533402"/>
              <a:gd name="TX62" fmla="*/ 85725 w 419102"/>
              <a:gd name="TY62" fmla="*/ 114300 h 533402"/>
              <a:gd name="TX63" fmla="*/ 76200 w 419102"/>
              <a:gd name="TY63" fmla="*/ 104775 h 533402"/>
              <a:gd name="TX64" fmla="*/ 85725 w 419102"/>
              <a:gd name="TY64" fmla="*/ 95250 h 533402"/>
              <a:gd name="TX65" fmla="*/ 333375 w 419102"/>
              <a:gd name="TY65" fmla="*/ 95250 h 533402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</a:cxnLst>
            <a:rect l="l" t="t" r="r" b="b"/>
            <a:pathLst>
              <a:path w="419102" h="533402">
                <a:moveTo>
                  <a:pt x="400050" y="0"/>
                </a:moveTo>
                <a:cubicBezTo>
                  <a:pt x="410571" y="0"/>
                  <a:pt x="419100" y="8529"/>
                  <a:pt x="419100" y="19050"/>
                </a:cubicBezTo>
                <a:lnTo>
                  <a:pt x="419100" y="420734"/>
                </a:lnTo>
                <a:cubicBezTo>
                  <a:pt x="419100" y="425787"/>
                  <a:pt x="417093" y="430632"/>
                  <a:pt x="413520" y="434205"/>
                </a:cubicBezTo>
                <a:lnTo>
                  <a:pt x="319905" y="527820"/>
                </a:lnTo>
                <a:cubicBezTo>
                  <a:pt x="316332" y="531393"/>
                  <a:pt x="311487" y="533400"/>
                  <a:pt x="306434" y="533400"/>
                </a:cubicBezTo>
                <a:lnTo>
                  <a:pt x="19050" y="533400"/>
                </a:lnTo>
                <a:cubicBezTo>
                  <a:pt x="8529" y="533400"/>
                  <a:pt x="0" y="524871"/>
                  <a:pt x="0" y="514350"/>
                </a:cubicBezTo>
                <a:lnTo>
                  <a:pt x="0" y="19050"/>
                </a:lnTo>
                <a:cubicBezTo>
                  <a:pt x="0" y="8529"/>
                  <a:pt x="8529" y="0"/>
                  <a:pt x="19050" y="0"/>
                </a:cubicBezTo>
                <a:lnTo>
                  <a:pt x="400050" y="0"/>
                </a:lnTo>
                <a:close/>
                <a:moveTo>
                  <a:pt x="400050" y="19050"/>
                </a:moveTo>
                <a:lnTo>
                  <a:pt x="19050" y="19050"/>
                </a:lnTo>
                <a:lnTo>
                  <a:pt x="19050" y="514350"/>
                </a:lnTo>
                <a:lnTo>
                  <a:pt x="295275" y="514350"/>
                </a:lnTo>
                <a:lnTo>
                  <a:pt x="295275" y="428625"/>
                </a:lnTo>
                <a:cubicBezTo>
                  <a:pt x="295275" y="418582"/>
                  <a:pt x="303046" y="410355"/>
                  <a:pt x="312903" y="409627"/>
                </a:cubicBezTo>
                <a:lnTo>
                  <a:pt x="314325" y="409575"/>
                </a:lnTo>
                <a:lnTo>
                  <a:pt x="400050" y="409575"/>
                </a:lnTo>
                <a:lnTo>
                  <a:pt x="400050" y="19050"/>
                </a:lnTo>
                <a:close/>
                <a:moveTo>
                  <a:pt x="392154" y="428625"/>
                </a:moveTo>
                <a:lnTo>
                  <a:pt x="314325" y="428625"/>
                </a:lnTo>
                <a:lnTo>
                  <a:pt x="314325" y="506454"/>
                </a:lnTo>
                <a:lnTo>
                  <a:pt x="392154" y="428625"/>
                </a:lnTo>
                <a:close/>
                <a:moveTo>
                  <a:pt x="209550" y="323850"/>
                </a:moveTo>
                <a:cubicBezTo>
                  <a:pt x="214811" y="323850"/>
                  <a:pt x="219075" y="328115"/>
                  <a:pt x="219075" y="333375"/>
                </a:cubicBezTo>
                <a:cubicBezTo>
                  <a:pt x="219075" y="338636"/>
                  <a:pt x="214811" y="342900"/>
                  <a:pt x="209550" y="342900"/>
                </a:cubicBezTo>
                <a:lnTo>
                  <a:pt x="85725" y="342900"/>
                </a:lnTo>
                <a:cubicBezTo>
                  <a:pt x="80464" y="342900"/>
                  <a:pt x="76200" y="338636"/>
                  <a:pt x="76200" y="333375"/>
                </a:cubicBezTo>
                <a:cubicBezTo>
                  <a:pt x="76200" y="328115"/>
                  <a:pt x="80464" y="323850"/>
                  <a:pt x="85725" y="323850"/>
                </a:cubicBezTo>
                <a:lnTo>
                  <a:pt x="209550" y="323850"/>
                </a:lnTo>
                <a:close/>
                <a:moveTo>
                  <a:pt x="247650" y="266700"/>
                </a:moveTo>
                <a:cubicBezTo>
                  <a:pt x="252911" y="266700"/>
                  <a:pt x="257175" y="270965"/>
                  <a:pt x="257175" y="276225"/>
                </a:cubicBezTo>
                <a:cubicBezTo>
                  <a:pt x="257175" y="281486"/>
                  <a:pt x="252911" y="285750"/>
                  <a:pt x="247650" y="285750"/>
                </a:cubicBezTo>
                <a:lnTo>
                  <a:pt x="85725" y="285750"/>
                </a:lnTo>
                <a:cubicBezTo>
                  <a:pt x="80464" y="285750"/>
                  <a:pt x="76200" y="281486"/>
                  <a:pt x="76200" y="276225"/>
                </a:cubicBezTo>
                <a:cubicBezTo>
                  <a:pt x="76200" y="270965"/>
                  <a:pt x="80464" y="266700"/>
                  <a:pt x="85725" y="266700"/>
                </a:cubicBezTo>
                <a:lnTo>
                  <a:pt x="247650" y="266700"/>
                </a:lnTo>
                <a:close/>
                <a:moveTo>
                  <a:pt x="333375" y="209550"/>
                </a:moveTo>
                <a:cubicBezTo>
                  <a:pt x="338636" y="209550"/>
                  <a:pt x="342900" y="213815"/>
                  <a:pt x="342900" y="219075"/>
                </a:cubicBezTo>
                <a:cubicBezTo>
                  <a:pt x="342900" y="224336"/>
                  <a:pt x="338636" y="228600"/>
                  <a:pt x="333375" y="228600"/>
                </a:cubicBezTo>
                <a:lnTo>
                  <a:pt x="85725" y="228600"/>
                </a:lnTo>
                <a:cubicBezTo>
                  <a:pt x="80464" y="228600"/>
                  <a:pt x="76200" y="224336"/>
                  <a:pt x="76200" y="219075"/>
                </a:cubicBezTo>
                <a:cubicBezTo>
                  <a:pt x="76200" y="213815"/>
                  <a:pt x="80464" y="209550"/>
                  <a:pt x="85725" y="209550"/>
                </a:cubicBezTo>
                <a:lnTo>
                  <a:pt x="333375" y="209550"/>
                </a:lnTo>
                <a:close/>
                <a:moveTo>
                  <a:pt x="257175" y="152400"/>
                </a:moveTo>
                <a:cubicBezTo>
                  <a:pt x="262436" y="152400"/>
                  <a:pt x="266700" y="156665"/>
                  <a:pt x="266700" y="161925"/>
                </a:cubicBezTo>
                <a:cubicBezTo>
                  <a:pt x="266700" y="167186"/>
                  <a:pt x="262436" y="171450"/>
                  <a:pt x="257175" y="171450"/>
                </a:cubicBezTo>
                <a:lnTo>
                  <a:pt x="85725" y="171450"/>
                </a:lnTo>
                <a:cubicBezTo>
                  <a:pt x="80464" y="171450"/>
                  <a:pt x="76200" y="167186"/>
                  <a:pt x="76200" y="161925"/>
                </a:cubicBezTo>
                <a:cubicBezTo>
                  <a:pt x="76200" y="156665"/>
                  <a:pt x="80464" y="152400"/>
                  <a:pt x="85725" y="152400"/>
                </a:cubicBezTo>
                <a:lnTo>
                  <a:pt x="257175" y="152400"/>
                </a:lnTo>
                <a:close/>
                <a:moveTo>
                  <a:pt x="333375" y="95250"/>
                </a:moveTo>
                <a:cubicBezTo>
                  <a:pt x="338636" y="95250"/>
                  <a:pt x="342900" y="99514"/>
                  <a:pt x="342900" y="104775"/>
                </a:cubicBezTo>
                <a:cubicBezTo>
                  <a:pt x="342900" y="110036"/>
                  <a:pt x="338636" y="114300"/>
                  <a:pt x="333375" y="114300"/>
                </a:cubicBezTo>
                <a:lnTo>
                  <a:pt x="85725" y="114300"/>
                </a:lnTo>
                <a:cubicBezTo>
                  <a:pt x="80464" y="114300"/>
                  <a:pt x="76200" y="110036"/>
                  <a:pt x="76200" y="104775"/>
                </a:cubicBezTo>
                <a:cubicBezTo>
                  <a:pt x="76200" y="99514"/>
                  <a:pt x="80464" y="95250"/>
                  <a:pt x="85725" y="95250"/>
                </a:cubicBezTo>
                <a:lnTo>
                  <a:pt x="333375" y="9525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rtl="0" eaLnBrk="1" latinLnBrk="1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9" name="도형 138"/>
          <p:cNvSpPr>
            <a:spLocks noChangeAspect="1"/>
          </p:cNvSpPr>
          <p:nvPr/>
        </p:nvSpPr>
        <p:spPr>
          <a:xfrm>
            <a:off x="5753100" y="4806315"/>
            <a:ext cx="461010" cy="578485"/>
          </a:xfrm>
          <a:custGeom>
            <a:avLst/>
            <a:gdLst>
              <a:gd name="TX0" fmla="*/ 400050 w 419102"/>
              <a:gd name="TY0" fmla="*/ 0 h 533402"/>
              <a:gd name="TX1" fmla="*/ 419100 w 419102"/>
              <a:gd name="TY1" fmla="*/ 19050 h 533402"/>
              <a:gd name="TX2" fmla="*/ 419100 w 419102"/>
              <a:gd name="TY2" fmla="*/ 420734 h 533402"/>
              <a:gd name="TX3" fmla="*/ 413520 w 419102"/>
              <a:gd name="TY3" fmla="*/ 434205 h 533402"/>
              <a:gd name="TX4" fmla="*/ 319905 w 419102"/>
              <a:gd name="TY4" fmla="*/ 527820 h 533402"/>
              <a:gd name="TX5" fmla="*/ 306434 w 419102"/>
              <a:gd name="TY5" fmla="*/ 533400 h 533402"/>
              <a:gd name="TX6" fmla="*/ 19050 w 419102"/>
              <a:gd name="TY6" fmla="*/ 533400 h 533402"/>
              <a:gd name="TX7" fmla="*/ 0 w 419102"/>
              <a:gd name="TY7" fmla="*/ 514350 h 533402"/>
              <a:gd name="TX8" fmla="*/ 0 w 419102"/>
              <a:gd name="TY8" fmla="*/ 19050 h 533402"/>
              <a:gd name="TX9" fmla="*/ 19050 w 419102"/>
              <a:gd name="TY9" fmla="*/ 0 h 533402"/>
              <a:gd name="TX10" fmla="*/ 400050 w 419102"/>
              <a:gd name="TY10" fmla="*/ 0 h 533402"/>
              <a:gd name="TX12" fmla="*/ 400050 w 419102"/>
              <a:gd name="TY12" fmla="*/ 19050 h 533402"/>
              <a:gd name="TX13" fmla="*/ 19050 w 419102"/>
              <a:gd name="TY13" fmla="*/ 19050 h 533402"/>
              <a:gd name="TX14" fmla="*/ 19050 w 419102"/>
              <a:gd name="TY14" fmla="*/ 514350 h 533402"/>
              <a:gd name="TX15" fmla="*/ 295275 w 419102"/>
              <a:gd name="TY15" fmla="*/ 514350 h 533402"/>
              <a:gd name="TX16" fmla="*/ 295275 w 419102"/>
              <a:gd name="TY16" fmla="*/ 428625 h 533402"/>
              <a:gd name="TX17" fmla="*/ 312903 w 419102"/>
              <a:gd name="TY17" fmla="*/ 409627 h 533402"/>
              <a:gd name="TX18" fmla="*/ 314325 w 419102"/>
              <a:gd name="TY18" fmla="*/ 409575 h 533402"/>
              <a:gd name="TX19" fmla="*/ 400050 w 419102"/>
              <a:gd name="TY19" fmla="*/ 409575 h 533402"/>
              <a:gd name="TX20" fmla="*/ 400050 w 419102"/>
              <a:gd name="TY20" fmla="*/ 19050 h 533402"/>
              <a:gd name="TX22" fmla="*/ 392154 w 419102"/>
              <a:gd name="TY22" fmla="*/ 428625 h 533402"/>
              <a:gd name="TX23" fmla="*/ 314325 w 419102"/>
              <a:gd name="TY23" fmla="*/ 428625 h 533402"/>
              <a:gd name="TX24" fmla="*/ 314325 w 419102"/>
              <a:gd name="TY24" fmla="*/ 506454 h 533402"/>
              <a:gd name="TX25" fmla="*/ 392154 w 419102"/>
              <a:gd name="TY25" fmla="*/ 428625 h 533402"/>
              <a:gd name="TX27" fmla="*/ 209550 w 419102"/>
              <a:gd name="TY27" fmla="*/ 323850 h 533402"/>
              <a:gd name="TX28" fmla="*/ 219075 w 419102"/>
              <a:gd name="TY28" fmla="*/ 333375 h 533402"/>
              <a:gd name="TX29" fmla="*/ 209550 w 419102"/>
              <a:gd name="TY29" fmla="*/ 342900 h 533402"/>
              <a:gd name="TX30" fmla="*/ 85725 w 419102"/>
              <a:gd name="TY30" fmla="*/ 342900 h 533402"/>
              <a:gd name="TX31" fmla="*/ 76200 w 419102"/>
              <a:gd name="TY31" fmla="*/ 333375 h 533402"/>
              <a:gd name="TX32" fmla="*/ 85725 w 419102"/>
              <a:gd name="TY32" fmla="*/ 323850 h 533402"/>
              <a:gd name="TX33" fmla="*/ 209550 w 419102"/>
              <a:gd name="TY33" fmla="*/ 323850 h 533402"/>
              <a:gd name="TX35" fmla="*/ 247650 w 419102"/>
              <a:gd name="TY35" fmla="*/ 266700 h 533402"/>
              <a:gd name="TX36" fmla="*/ 257175 w 419102"/>
              <a:gd name="TY36" fmla="*/ 276225 h 533402"/>
              <a:gd name="TX37" fmla="*/ 247650 w 419102"/>
              <a:gd name="TY37" fmla="*/ 285750 h 533402"/>
              <a:gd name="TX38" fmla="*/ 85725 w 419102"/>
              <a:gd name="TY38" fmla="*/ 285750 h 533402"/>
              <a:gd name="TX39" fmla="*/ 76200 w 419102"/>
              <a:gd name="TY39" fmla="*/ 276225 h 533402"/>
              <a:gd name="TX40" fmla="*/ 85725 w 419102"/>
              <a:gd name="TY40" fmla="*/ 266700 h 533402"/>
              <a:gd name="TX41" fmla="*/ 247650 w 419102"/>
              <a:gd name="TY41" fmla="*/ 266700 h 533402"/>
              <a:gd name="TX43" fmla="*/ 333375 w 419102"/>
              <a:gd name="TY43" fmla="*/ 209550 h 533402"/>
              <a:gd name="TX44" fmla="*/ 342900 w 419102"/>
              <a:gd name="TY44" fmla="*/ 219075 h 533402"/>
              <a:gd name="TX45" fmla="*/ 333375 w 419102"/>
              <a:gd name="TY45" fmla="*/ 228600 h 533402"/>
              <a:gd name="TX46" fmla="*/ 85725 w 419102"/>
              <a:gd name="TY46" fmla="*/ 228600 h 533402"/>
              <a:gd name="TX47" fmla="*/ 76200 w 419102"/>
              <a:gd name="TY47" fmla="*/ 219075 h 533402"/>
              <a:gd name="TX48" fmla="*/ 85725 w 419102"/>
              <a:gd name="TY48" fmla="*/ 209550 h 533402"/>
              <a:gd name="TX49" fmla="*/ 333375 w 419102"/>
              <a:gd name="TY49" fmla="*/ 209550 h 533402"/>
              <a:gd name="TX51" fmla="*/ 257175 w 419102"/>
              <a:gd name="TY51" fmla="*/ 152400 h 533402"/>
              <a:gd name="TX52" fmla="*/ 266700 w 419102"/>
              <a:gd name="TY52" fmla="*/ 161925 h 533402"/>
              <a:gd name="TX53" fmla="*/ 257175 w 419102"/>
              <a:gd name="TY53" fmla="*/ 171450 h 533402"/>
              <a:gd name="TX54" fmla="*/ 85725 w 419102"/>
              <a:gd name="TY54" fmla="*/ 171450 h 533402"/>
              <a:gd name="TX55" fmla="*/ 76200 w 419102"/>
              <a:gd name="TY55" fmla="*/ 161925 h 533402"/>
              <a:gd name="TX56" fmla="*/ 85725 w 419102"/>
              <a:gd name="TY56" fmla="*/ 152400 h 533402"/>
              <a:gd name="TX57" fmla="*/ 257175 w 419102"/>
              <a:gd name="TY57" fmla="*/ 152400 h 533402"/>
              <a:gd name="TX59" fmla="*/ 333375 w 419102"/>
              <a:gd name="TY59" fmla="*/ 95250 h 533402"/>
              <a:gd name="TX60" fmla="*/ 342900 w 419102"/>
              <a:gd name="TY60" fmla="*/ 104775 h 533402"/>
              <a:gd name="TX61" fmla="*/ 333375 w 419102"/>
              <a:gd name="TY61" fmla="*/ 114300 h 533402"/>
              <a:gd name="TX62" fmla="*/ 85725 w 419102"/>
              <a:gd name="TY62" fmla="*/ 114300 h 533402"/>
              <a:gd name="TX63" fmla="*/ 76200 w 419102"/>
              <a:gd name="TY63" fmla="*/ 104775 h 533402"/>
              <a:gd name="TX64" fmla="*/ 85725 w 419102"/>
              <a:gd name="TY64" fmla="*/ 95250 h 533402"/>
              <a:gd name="TX65" fmla="*/ 333375 w 419102"/>
              <a:gd name="TY65" fmla="*/ 95250 h 533402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</a:cxnLst>
            <a:rect l="l" t="t" r="r" b="b"/>
            <a:pathLst>
              <a:path w="419102" h="533402">
                <a:moveTo>
                  <a:pt x="400050" y="0"/>
                </a:moveTo>
                <a:cubicBezTo>
                  <a:pt x="410571" y="0"/>
                  <a:pt x="419100" y="8529"/>
                  <a:pt x="419100" y="19050"/>
                </a:cubicBezTo>
                <a:lnTo>
                  <a:pt x="419100" y="420734"/>
                </a:lnTo>
                <a:cubicBezTo>
                  <a:pt x="419100" y="425787"/>
                  <a:pt x="417093" y="430632"/>
                  <a:pt x="413520" y="434205"/>
                </a:cubicBezTo>
                <a:lnTo>
                  <a:pt x="319905" y="527820"/>
                </a:lnTo>
                <a:cubicBezTo>
                  <a:pt x="316332" y="531393"/>
                  <a:pt x="311487" y="533400"/>
                  <a:pt x="306434" y="533400"/>
                </a:cubicBezTo>
                <a:lnTo>
                  <a:pt x="19050" y="533400"/>
                </a:lnTo>
                <a:cubicBezTo>
                  <a:pt x="8529" y="533400"/>
                  <a:pt x="0" y="524871"/>
                  <a:pt x="0" y="514350"/>
                </a:cubicBezTo>
                <a:lnTo>
                  <a:pt x="0" y="19050"/>
                </a:lnTo>
                <a:cubicBezTo>
                  <a:pt x="0" y="8529"/>
                  <a:pt x="8529" y="0"/>
                  <a:pt x="19050" y="0"/>
                </a:cubicBezTo>
                <a:lnTo>
                  <a:pt x="400050" y="0"/>
                </a:lnTo>
                <a:close/>
                <a:moveTo>
                  <a:pt x="400050" y="19050"/>
                </a:moveTo>
                <a:lnTo>
                  <a:pt x="19050" y="19050"/>
                </a:lnTo>
                <a:lnTo>
                  <a:pt x="19050" y="514350"/>
                </a:lnTo>
                <a:lnTo>
                  <a:pt x="295275" y="514350"/>
                </a:lnTo>
                <a:lnTo>
                  <a:pt x="295275" y="428625"/>
                </a:lnTo>
                <a:cubicBezTo>
                  <a:pt x="295275" y="418582"/>
                  <a:pt x="303046" y="410355"/>
                  <a:pt x="312903" y="409627"/>
                </a:cubicBezTo>
                <a:lnTo>
                  <a:pt x="314325" y="409575"/>
                </a:lnTo>
                <a:lnTo>
                  <a:pt x="400050" y="409575"/>
                </a:lnTo>
                <a:lnTo>
                  <a:pt x="400050" y="19050"/>
                </a:lnTo>
                <a:close/>
                <a:moveTo>
                  <a:pt x="392154" y="428625"/>
                </a:moveTo>
                <a:lnTo>
                  <a:pt x="314325" y="428625"/>
                </a:lnTo>
                <a:lnTo>
                  <a:pt x="314325" y="506454"/>
                </a:lnTo>
                <a:lnTo>
                  <a:pt x="392154" y="428625"/>
                </a:lnTo>
                <a:close/>
                <a:moveTo>
                  <a:pt x="209550" y="323850"/>
                </a:moveTo>
                <a:cubicBezTo>
                  <a:pt x="214811" y="323850"/>
                  <a:pt x="219075" y="328115"/>
                  <a:pt x="219075" y="333375"/>
                </a:cubicBezTo>
                <a:cubicBezTo>
                  <a:pt x="219075" y="338636"/>
                  <a:pt x="214811" y="342900"/>
                  <a:pt x="209550" y="342900"/>
                </a:cubicBezTo>
                <a:lnTo>
                  <a:pt x="85725" y="342900"/>
                </a:lnTo>
                <a:cubicBezTo>
                  <a:pt x="80464" y="342900"/>
                  <a:pt x="76200" y="338636"/>
                  <a:pt x="76200" y="333375"/>
                </a:cubicBezTo>
                <a:cubicBezTo>
                  <a:pt x="76200" y="328115"/>
                  <a:pt x="80464" y="323850"/>
                  <a:pt x="85725" y="323850"/>
                </a:cubicBezTo>
                <a:lnTo>
                  <a:pt x="209550" y="323850"/>
                </a:lnTo>
                <a:close/>
                <a:moveTo>
                  <a:pt x="247650" y="266700"/>
                </a:moveTo>
                <a:cubicBezTo>
                  <a:pt x="252911" y="266700"/>
                  <a:pt x="257175" y="270965"/>
                  <a:pt x="257175" y="276225"/>
                </a:cubicBezTo>
                <a:cubicBezTo>
                  <a:pt x="257175" y="281486"/>
                  <a:pt x="252911" y="285750"/>
                  <a:pt x="247650" y="285750"/>
                </a:cubicBezTo>
                <a:lnTo>
                  <a:pt x="85725" y="285750"/>
                </a:lnTo>
                <a:cubicBezTo>
                  <a:pt x="80464" y="285750"/>
                  <a:pt x="76200" y="281486"/>
                  <a:pt x="76200" y="276225"/>
                </a:cubicBezTo>
                <a:cubicBezTo>
                  <a:pt x="76200" y="270965"/>
                  <a:pt x="80464" y="266700"/>
                  <a:pt x="85725" y="266700"/>
                </a:cubicBezTo>
                <a:lnTo>
                  <a:pt x="247650" y="266700"/>
                </a:lnTo>
                <a:close/>
                <a:moveTo>
                  <a:pt x="333375" y="209550"/>
                </a:moveTo>
                <a:cubicBezTo>
                  <a:pt x="338636" y="209550"/>
                  <a:pt x="342900" y="213815"/>
                  <a:pt x="342900" y="219075"/>
                </a:cubicBezTo>
                <a:cubicBezTo>
                  <a:pt x="342900" y="224336"/>
                  <a:pt x="338636" y="228600"/>
                  <a:pt x="333375" y="228600"/>
                </a:cubicBezTo>
                <a:lnTo>
                  <a:pt x="85725" y="228600"/>
                </a:lnTo>
                <a:cubicBezTo>
                  <a:pt x="80464" y="228600"/>
                  <a:pt x="76200" y="224336"/>
                  <a:pt x="76200" y="219075"/>
                </a:cubicBezTo>
                <a:cubicBezTo>
                  <a:pt x="76200" y="213815"/>
                  <a:pt x="80464" y="209550"/>
                  <a:pt x="85725" y="209550"/>
                </a:cubicBezTo>
                <a:lnTo>
                  <a:pt x="333375" y="209550"/>
                </a:lnTo>
                <a:close/>
                <a:moveTo>
                  <a:pt x="257175" y="152400"/>
                </a:moveTo>
                <a:cubicBezTo>
                  <a:pt x="262436" y="152400"/>
                  <a:pt x="266700" y="156665"/>
                  <a:pt x="266700" y="161925"/>
                </a:cubicBezTo>
                <a:cubicBezTo>
                  <a:pt x="266700" y="167186"/>
                  <a:pt x="262436" y="171450"/>
                  <a:pt x="257175" y="171450"/>
                </a:cubicBezTo>
                <a:lnTo>
                  <a:pt x="85725" y="171450"/>
                </a:lnTo>
                <a:cubicBezTo>
                  <a:pt x="80464" y="171450"/>
                  <a:pt x="76200" y="167186"/>
                  <a:pt x="76200" y="161925"/>
                </a:cubicBezTo>
                <a:cubicBezTo>
                  <a:pt x="76200" y="156665"/>
                  <a:pt x="80464" y="152400"/>
                  <a:pt x="85725" y="152400"/>
                </a:cubicBezTo>
                <a:lnTo>
                  <a:pt x="257175" y="152400"/>
                </a:lnTo>
                <a:close/>
                <a:moveTo>
                  <a:pt x="333375" y="95250"/>
                </a:moveTo>
                <a:cubicBezTo>
                  <a:pt x="338636" y="95250"/>
                  <a:pt x="342900" y="99514"/>
                  <a:pt x="342900" y="104775"/>
                </a:cubicBezTo>
                <a:cubicBezTo>
                  <a:pt x="342900" y="110036"/>
                  <a:pt x="338636" y="114300"/>
                  <a:pt x="333375" y="114300"/>
                </a:cubicBezTo>
                <a:lnTo>
                  <a:pt x="85725" y="114300"/>
                </a:lnTo>
                <a:cubicBezTo>
                  <a:pt x="80464" y="114300"/>
                  <a:pt x="76200" y="110036"/>
                  <a:pt x="76200" y="104775"/>
                </a:cubicBezTo>
                <a:cubicBezTo>
                  <a:pt x="76200" y="99514"/>
                  <a:pt x="80464" y="95250"/>
                  <a:pt x="85725" y="95250"/>
                </a:cubicBezTo>
                <a:lnTo>
                  <a:pt x="333375" y="9525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rtl="0" eaLnBrk="1" latinLnBrk="1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0" name="도형 139"/>
          <p:cNvSpPr>
            <a:spLocks noChangeAspect="1"/>
          </p:cNvSpPr>
          <p:nvPr/>
        </p:nvSpPr>
        <p:spPr>
          <a:xfrm>
            <a:off x="5650865" y="5653405"/>
            <a:ext cx="625475" cy="502920"/>
          </a:xfrm>
          <a:custGeom>
            <a:avLst/>
            <a:gdLst>
              <a:gd name="TX0" fmla="*/ 315398 w 624063"/>
              <a:gd name="TY0" fmla="*/ 490513 h 501674"/>
              <a:gd name="TX1" fmla="*/ 261517 w 624063"/>
              <a:gd name="TY1" fmla="*/ 490513 h 501674"/>
              <a:gd name="TX2" fmla="*/ 250500 w 624063"/>
              <a:gd name="TY2" fmla="*/ 466869 h 501674"/>
              <a:gd name="TX3" fmla="*/ 214371 w 624063"/>
              <a:gd name="TY3" fmla="*/ 456838 h 501674"/>
              <a:gd name="TX4" fmla="*/ 203353 w 624063"/>
              <a:gd name="TY4" fmla="*/ 433193 h 501674"/>
              <a:gd name="TX5" fmla="*/ 167224 w 624063"/>
              <a:gd name="TY5" fmla="*/ 423162 h 501674"/>
              <a:gd name="TX6" fmla="*/ 157187 w 624063"/>
              <a:gd name="TY6" fmla="*/ 387020 h 501674"/>
              <a:gd name="TX7" fmla="*/ 133548 w 624063"/>
              <a:gd name="TY7" fmla="*/ 376015 h 501674"/>
              <a:gd name="TX8" fmla="*/ 133548 w 624063"/>
              <a:gd name="TY8" fmla="*/ 322134 h 501674"/>
              <a:gd name="TX9" fmla="*/ 134276 w 624063"/>
              <a:gd name="TY9" fmla="*/ 321411 h 501674"/>
              <a:gd name="TX10" fmla="*/ 70329 w 624063"/>
              <a:gd name="TY10" fmla="*/ 237196 h 501674"/>
              <a:gd name="TX11" fmla="*/ 66196 w 624063"/>
              <a:gd name="TY11" fmla="*/ 241311 h 501674"/>
              <a:gd name="TX12" fmla="*/ 39256 w 624063"/>
              <a:gd name="TY12" fmla="*/ 241311 h 501674"/>
              <a:gd name="TX13" fmla="*/ 5580 w 624063"/>
              <a:gd name="TY13" fmla="*/ 207635 h 501674"/>
              <a:gd name="TX14" fmla="*/ 5580 w 624063"/>
              <a:gd name="TY14" fmla="*/ 180695 h 501674"/>
              <a:gd name="TX15" fmla="*/ 173959 w 624063"/>
              <a:gd name="TY15" fmla="*/ 12315 h 501674"/>
              <a:gd name="TX16" fmla="*/ 200900 w 624063"/>
              <a:gd name="TY16" fmla="*/ 12315 h 501674"/>
              <a:gd name="TX17" fmla="*/ 234576 w 624063"/>
              <a:gd name="TY17" fmla="*/ 45991 h 501674"/>
              <a:gd name="TX18" fmla="*/ 236995 w 624063"/>
              <a:gd name="TY18" fmla="*/ 69977 h 501674"/>
              <a:gd name="TX19" fmla="*/ 302915 w 624063"/>
              <a:gd name="TY19" fmla="*/ 88303 h 501674"/>
              <a:gd name="TX20" fmla="*/ 389109 w 624063"/>
              <a:gd name="TY20" fmla="*/ 65802 h 501674"/>
              <a:gd name="TX21" fmla="*/ 389486 w 624063"/>
              <a:gd name="TY21" fmla="*/ 66196 h 501674"/>
              <a:gd name="TX22" fmla="*/ 389486 w 624063"/>
              <a:gd name="TY22" fmla="*/ 39256 h 501674"/>
              <a:gd name="TX23" fmla="*/ 423162 w 624063"/>
              <a:gd name="TY23" fmla="*/ 5580 h 501674"/>
              <a:gd name="TX24" fmla="*/ 450102 w 624063"/>
              <a:gd name="TY24" fmla="*/ 5580 h 501674"/>
              <a:gd name="TX25" fmla="*/ 618482 w 624063"/>
              <a:gd name="TY25" fmla="*/ 173959 h 501674"/>
              <a:gd name="TX26" fmla="*/ 618482 w 624063"/>
              <a:gd name="TY26" fmla="*/ 200900 h 501674"/>
              <a:gd name="TX27" fmla="*/ 584806 w 624063"/>
              <a:gd name="TY27" fmla="*/ 234576 h 501674"/>
              <a:gd name="TX28" fmla="*/ 557865 w 624063"/>
              <a:gd name="TY28" fmla="*/ 234576 h 501674"/>
              <a:gd name="TX29" fmla="*/ 553818 w 624063"/>
              <a:gd name="TY29" fmla="*/ 230542 h 501674"/>
              <a:gd name="TX30" fmla="*/ 495450 w 624063"/>
              <a:gd name="TY30" fmla="*/ 306865 h 501674"/>
              <a:gd name="TX31" fmla="*/ 510719 w 624063"/>
              <a:gd name="TY31" fmla="*/ 322134 h 501674"/>
              <a:gd name="TX32" fmla="*/ 510719 w 624063"/>
              <a:gd name="TY32" fmla="*/ 376015 h 501674"/>
              <a:gd name="TX33" fmla="*/ 481379 w 624063"/>
              <a:gd name="TY33" fmla="*/ 387099 h 501674"/>
              <a:gd name="TX34" fmla="*/ 470308 w 624063"/>
              <a:gd name="TY34" fmla="*/ 416426 h 501674"/>
              <a:gd name="TX35" fmla="*/ 440968 w 624063"/>
              <a:gd name="TY35" fmla="*/ 427510 h 501674"/>
              <a:gd name="TX36" fmla="*/ 429897 w 624063"/>
              <a:gd name="TY36" fmla="*/ 456838 h 501674"/>
              <a:gd name="TX37" fmla="*/ 386447 w 624063"/>
              <a:gd name="TY37" fmla="*/ 464246 h 501674"/>
              <a:gd name="TX38" fmla="*/ 376015 w 624063"/>
              <a:gd name="TY38" fmla="*/ 483778 h 501674"/>
              <a:gd name="TX39" fmla="*/ 322134 w 624063"/>
              <a:gd name="TY39" fmla="*/ 483778 h 501674"/>
              <a:gd name="TX40" fmla="*/ 315398 w 624063"/>
              <a:gd name="TY40" fmla="*/ 490513 h 501674"/>
              <a:gd name="TX42" fmla="*/ 221005 w 624063"/>
              <a:gd name="TY42" fmla="*/ 86503 h 501674"/>
              <a:gd name="TX43" fmla="*/ 84031 w 624063"/>
              <a:gd name="TY43" fmla="*/ 223477 h 501674"/>
              <a:gd name="TX44" fmla="*/ 86392 w 624063"/>
              <a:gd name="TY44" fmla="*/ 226937 h 501674"/>
              <a:gd name="TX45" fmla="*/ 142897 w 624063"/>
              <a:gd name="TY45" fmla="*/ 302222 h 501674"/>
              <a:gd name="TX46" fmla="*/ 147780 w 624063"/>
              <a:gd name="TY46" fmla="*/ 307929 h 501674"/>
              <a:gd name="TX47" fmla="*/ 149089 w 624063"/>
              <a:gd name="TY47" fmla="*/ 306740 h 501674"/>
              <a:gd name="TX48" fmla="*/ 149993 w 624063"/>
              <a:gd name="TY48" fmla="*/ 305984 h 501674"/>
              <a:gd name="TX49" fmla="*/ 149993 w 624063"/>
              <a:gd name="TY49" fmla="*/ 305984 h 501674"/>
              <a:gd name="TX50" fmla="*/ 151292 w 624063"/>
              <a:gd name="TY50" fmla="*/ 304974 h 501674"/>
              <a:gd name="TX51" fmla="*/ 151292 w 624063"/>
              <a:gd name="TY51" fmla="*/ 304974 h 501674"/>
              <a:gd name="TX52" fmla="*/ 153229 w 624063"/>
              <a:gd name="TY52" fmla="*/ 303628 h 501674"/>
              <a:gd name="TX53" fmla="*/ 153229 w 624063"/>
              <a:gd name="TY53" fmla="*/ 303628 h 501674"/>
              <a:gd name="TX54" fmla="*/ 155199 w 624063"/>
              <a:gd name="TY54" fmla="*/ 302433 h 501674"/>
              <a:gd name="TX55" fmla="*/ 155199 w 624063"/>
              <a:gd name="TY55" fmla="*/ 302433 h 501674"/>
              <a:gd name="TX56" fmla="*/ 157664 w 624063"/>
              <a:gd name="TY56" fmla="*/ 301153 h 501674"/>
              <a:gd name="TX57" fmla="*/ 157664 w 624063"/>
              <a:gd name="TY57" fmla="*/ 301153 h 501674"/>
              <a:gd name="TX58" fmla="*/ 160343 w 624063"/>
              <a:gd name="TY58" fmla="*/ 300010 h 501674"/>
              <a:gd name="TX59" fmla="*/ 160343 w 624063"/>
              <a:gd name="TY59" fmla="*/ 300010 h 501674"/>
              <a:gd name="TX60" fmla="*/ 162648 w 624063"/>
              <a:gd name="TY60" fmla="*/ 299214 h 501674"/>
              <a:gd name="TX61" fmla="*/ 162648 w 624063"/>
              <a:gd name="TY61" fmla="*/ 299214 h 501674"/>
              <a:gd name="TX62" fmla="*/ 164478 w 624063"/>
              <a:gd name="TY62" fmla="*/ 298697 h 501674"/>
              <a:gd name="TX63" fmla="*/ 164478 w 624063"/>
              <a:gd name="TY63" fmla="*/ 298697 h 501674"/>
              <a:gd name="TX64" fmla="*/ 166966 w 624063"/>
              <a:gd name="TY64" fmla="*/ 298147 h 501674"/>
              <a:gd name="TX65" fmla="*/ 166966 w 624063"/>
              <a:gd name="TY65" fmla="*/ 298147 h 501674"/>
              <a:gd name="TX66" fmla="*/ 168370 w 624063"/>
              <a:gd name="TY66" fmla="*/ 297914 h 501674"/>
              <a:gd name="TX67" fmla="*/ 168370 w 624063"/>
              <a:gd name="TY67" fmla="*/ 297914 h 501674"/>
              <a:gd name="TX68" fmla="*/ 169737 w 624063"/>
              <a:gd name="TY68" fmla="*/ 297736 h 501674"/>
              <a:gd name="TX69" fmla="*/ 169737 w 624063"/>
              <a:gd name="TY69" fmla="*/ 297736 h 501674"/>
              <a:gd name="TX70" fmla="*/ 172420 w 624063"/>
              <a:gd name="TY70" fmla="*/ 297534 h 501674"/>
              <a:gd name="TX71" fmla="*/ 172420 w 624063"/>
              <a:gd name="TY71" fmla="*/ 297534 h 501674"/>
              <a:gd name="TX72" fmla="*/ 174155 w 624063"/>
              <a:gd name="TY72" fmla="*/ 297504 h 501674"/>
              <a:gd name="TX73" fmla="*/ 174155 w 624063"/>
              <a:gd name="TY73" fmla="*/ 297504 h 501674"/>
              <a:gd name="TX74" fmla="*/ 174767 w 624063"/>
              <a:gd name="TY74" fmla="*/ 297512 h 501674"/>
              <a:gd name="TX75" fmla="*/ 177157 w 624063"/>
              <a:gd name="TY75" fmla="*/ 297638 h 501674"/>
              <a:gd name="TX76" fmla="*/ 179931 w 624063"/>
              <a:gd name="TY76" fmla="*/ 297973 h 501674"/>
              <a:gd name="TX77" fmla="*/ 181398 w 624063"/>
              <a:gd name="TY77" fmla="*/ 298233 h 501674"/>
              <a:gd name="TX78" fmla="*/ 181398 w 624063"/>
              <a:gd name="TY78" fmla="*/ 298233 h 501674"/>
              <a:gd name="TX79" fmla="*/ 184332 w 624063"/>
              <a:gd name="TY79" fmla="*/ 298938 h 501674"/>
              <a:gd name="TX80" fmla="*/ 184332 w 624063"/>
              <a:gd name="TY80" fmla="*/ 298938 h 501674"/>
              <a:gd name="TX81" fmla="*/ 186399 w 624063"/>
              <a:gd name="TY81" fmla="*/ 299583 h 501674"/>
              <a:gd name="TX82" fmla="*/ 186399 w 624063"/>
              <a:gd name="TY82" fmla="*/ 299583 h 501674"/>
              <a:gd name="TX83" fmla="*/ 188166 w 624063"/>
              <a:gd name="TY83" fmla="*/ 300244 h 501674"/>
              <a:gd name="TX84" fmla="*/ 188166 w 624063"/>
              <a:gd name="TY84" fmla="*/ 300244 h 501674"/>
              <a:gd name="TX85" fmla="*/ 189003 w 624063"/>
              <a:gd name="TY85" fmla="*/ 300589 h 501674"/>
              <a:gd name="TX86" fmla="*/ 194303 w 624063"/>
              <a:gd name="TY86" fmla="*/ 303380 h 501674"/>
              <a:gd name="TX87" fmla="*/ 198063 w 624063"/>
              <a:gd name="TY87" fmla="*/ 306095 h 501674"/>
              <a:gd name="TX88" fmla="*/ 200900 w 624063"/>
              <a:gd name="TY88" fmla="*/ 308663 h 501674"/>
              <a:gd name="TX89" fmla="*/ 202820 w 624063"/>
              <a:gd name="TY89" fmla="*/ 310729 h 501674"/>
              <a:gd name="TX90" fmla="*/ 204357 w 624063"/>
              <a:gd name="TY90" fmla="*/ 312627 h 501674"/>
              <a:gd name="TX91" fmla="*/ 204357 w 624063"/>
              <a:gd name="TY91" fmla="*/ 312627 h 501674"/>
              <a:gd name="TX92" fmla="*/ 205650 w 624063"/>
              <a:gd name="TY92" fmla="*/ 314441 h 501674"/>
              <a:gd name="TX93" fmla="*/ 205650 w 624063"/>
              <a:gd name="TY93" fmla="*/ 314441 h 501674"/>
              <a:gd name="TX94" fmla="*/ 207002 w 624063"/>
              <a:gd name="TY94" fmla="*/ 316617 h 501674"/>
              <a:gd name="TX95" fmla="*/ 207002 w 624063"/>
              <a:gd name="TY95" fmla="*/ 316617 h 501674"/>
              <a:gd name="TX96" fmla="*/ 208000 w 624063"/>
              <a:gd name="TY96" fmla="*/ 318469 h 501674"/>
              <a:gd name="TX97" fmla="*/ 208000 w 624063"/>
              <a:gd name="TY97" fmla="*/ 318469 h 501674"/>
              <a:gd name="TX98" fmla="*/ 209117 w 624063"/>
              <a:gd name="TY98" fmla="*/ 320897 h 501674"/>
              <a:gd name="TX99" fmla="*/ 209117 w 624063"/>
              <a:gd name="TY99" fmla="*/ 320897 h 501674"/>
              <a:gd name="TX100" fmla="*/ 210106 w 624063"/>
              <a:gd name="TY100" fmla="*/ 323536 h 501674"/>
              <a:gd name="TX101" fmla="*/ 210106 w 624063"/>
              <a:gd name="TY101" fmla="*/ 323536 h 501674"/>
              <a:gd name="TX102" fmla="*/ 210767 w 624063"/>
              <a:gd name="TY102" fmla="*/ 325740 h 501674"/>
              <a:gd name="TX103" fmla="*/ 210767 w 624063"/>
              <a:gd name="TY103" fmla="*/ 325740 h 501674"/>
              <a:gd name="TX104" fmla="*/ 211336 w 624063"/>
              <a:gd name="TY104" fmla="*/ 328194 h 501674"/>
              <a:gd name="TX105" fmla="*/ 212449 w 624063"/>
              <a:gd name="TY105" fmla="*/ 327681 h 501674"/>
              <a:gd name="TX106" fmla="*/ 214557 w 624063"/>
              <a:gd name="TY106" fmla="*/ 326826 h 501674"/>
              <a:gd name="TX107" fmla="*/ 216424 w 624063"/>
              <a:gd name="TY107" fmla="*/ 326187 h 501674"/>
              <a:gd name="TX108" fmla="*/ 216424 w 624063"/>
              <a:gd name="TY108" fmla="*/ 326187 h 501674"/>
              <a:gd name="TX109" fmla="*/ 219033 w 624063"/>
              <a:gd name="TY109" fmla="*/ 325470 h 501674"/>
              <a:gd name="TX110" fmla="*/ 219033 w 624063"/>
              <a:gd name="TY110" fmla="*/ 325470 h 501674"/>
              <a:gd name="TX111" fmla="*/ 220968 w 624063"/>
              <a:gd name="TY111" fmla="*/ 325065 h 501674"/>
              <a:gd name="TX112" fmla="*/ 220968 w 624063"/>
              <a:gd name="TY112" fmla="*/ 325065 h 501674"/>
              <a:gd name="TX113" fmla="*/ 223116 w 624063"/>
              <a:gd name="TY113" fmla="*/ 324736 h 501674"/>
              <a:gd name="TX114" fmla="*/ 223116 w 624063"/>
              <a:gd name="TY114" fmla="*/ 324736 h 501674"/>
              <a:gd name="TX115" fmla="*/ 224931 w 624063"/>
              <a:gd name="TY115" fmla="*/ 324555 h 501674"/>
              <a:gd name="TX116" fmla="*/ 224931 w 624063"/>
              <a:gd name="TY116" fmla="*/ 324555 h 501674"/>
              <a:gd name="TX117" fmla="*/ 226873 w 624063"/>
              <a:gd name="TY117" fmla="*/ 324457 h 501674"/>
              <a:gd name="TX118" fmla="*/ 226873 w 624063"/>
              <a:gd name="TY118" fmla="*/ 324457 h 501674"/>
              <a:gd name="TX119" fmla="*/ 229531 w 624063"/>
              <a:gd name="TY119" fmla="*/ 324482 h 501674"/>
              <a:gd name="TX120" fmla="*/ 229531 w 624063"/>
              <a:gd name="TY120" fmla="*/ 324482 h 501674"/>
              <a:gd name="TX121" fmla="*/ 230695 w 624063"/>
              <a:gd name="TY121" fmla="*/ 324551 h 501674"/>
              <a:gd name="TX122" fmla="*/ 230695 w 624063"/>
              <a:gd name="TY122" fmla="*/ 324551 h 501674"/>
              <a:gd name="TX123" fmla="*/ 233006 w 624063"/>
              <a:gd name="TY123" fmla="*/ 324795 h 501674"/>
              <a:gd name="TX124" fmla="*/ 233006 w 624063"/>
              <a:gd name="TY124" fmla="*/ 324795 h 501674"/>
              <a:gd name="TX125" fmla="*/ 235410 w 624063"/>
              <a:gd name="TY125" fmla="*/ 325202 h 501674"/>
              <a:gd name="TX126" fmla="*/ 235410 w 624063"/>
              <a:gd name="TY126" fmla="*/ 325202 h 501674"/>
              <a:gd name="TX127" fmla="*/ 237758 w 624063"/>
              <a:gd name="TY127" fmla="*/ 325752 h 501674"/>
              <a:gd name="TX128" fmla="*/ 237758 w 624063"/>
              <a:gd name="TY128" fmla="*/ 325752 h 501674"/>
              <a:gd name="TX129" fmla="*/ 239633 w 624063"/>
              <a:gd name="TY129" fmla="*/ 326309 h 501674"/>
              <a:gd name="TX130" fmla="*/ 239633 w 624063"/>
              <a:gd name="TY130" fmla="*/ 326309 h 501674"/>
              <a:gd name="TX131" fmla="*/ 243165 w 624063"/>
              <a:gd name="TY131" fmla="*/ 327651 h 501674"/>
              <a:gd name="TX132" fmla="*/ 245420 w 624063"/>
              <a:gd name="TY132" fmla="*/ 328733 h 501674"/>
              <a:gd name="TX133" fmla="*/ 245420 w 624063"/>
              <a:gd name="TY133" fmla="*/ 328733 h 501674"/>
              <a:gd name="TX134" fmla="*/ 254782 w 624063"/>
              <a:gd name="TY134" fmla="*/ 335604 h 501674"/>
              <a:gd name="TX135" fmla="*/ 265866 w 624063"/>
              <a:gd name="TY135" fmla="*/ 364944 h 501674"/>
              <a:gd name="TX136" fmla="*/ 295193 w 624063"/>
              <a:gd name="TY136" fmla="*/ 376015 h 501674"/>
              <a:gd name="TX137" fmla="*/ 302601 w 624063"/>
              <a:gd name="TY137" fmla="*/ 419465 h 501674"/>
              <a:gd name="TX138" fmla="*/ 318635 w 624063"/>
              <a:gd name="TY138" fmla="*/ 426798 h 501674"/>
              <a:gd name="TX139" fmla="*/ 319007 w 624063"/>
              <a:gd name="TY139" fmla="*/ 427094 h 501674"/>
              <a:gd name="TX140" fmla="*/ 322134 w 624063"/>
              <a:gd name="TY140" fmla="*/ 429897 h 501674"/>
              <a:gd name="TX141" fmla="*/ 323089 w 624063"/>
              <a:gd name="TY141" fmla="*/ 430887 h 501674"/>
              <a:gd name="TX142" fmla="*/ 323089 w 624063"/>
              <a:gd name="TY142" fmla="*/ 430887 h 501674"/>
              <a:gd name="TX143" fmla="*/ 324473 w 624063"/>
              <a:gd name="TY143" fmla="*/ 432455 h 501674"/>
              <a:gd name="TX144" fmla="*/ 324473 w 624063"/>
              <a:gd name="TY144" fmla="*/ 432455 h 501674"/>
              <a:gd name="TX145" fmla="*/ 325767 w 624063"/>
              <a:gd name="TY145" fmla="*/ 434095 h 501674"/>
              <a:gd name="TX146" fmla="*/ 325767 w 624063"/>
              <a:gd name="TY146" fmla="*/ 434095 h 501674"/>
              <a:gd name="TX147" fmla="*/ 326504 w 624063"/>
              <a:gd name="TY147" fmla="*/ 435122 h 501674"/>
              <a:gd name="TX148" fmla="*/ 326504 w 624063"/>
              <a:gd name="TY148" fmla="*/ 435122 h 501674"/>
              <a:gd name="TX149" fmla="*/ 332003 w 624063"/>
              <a:gd name="TY149" fmla="*/ 466692 h 501674"/>
              <a:gd name="TX150" fmla="*/ 335604 w 624063"/>
              <a:gd name="TY150" fmla="*/ 470308 h 501674"/>
              <a:gd name="TX151" fmla="*/ 361503 w 624063"/>
              <a:gd name="TY151" fmla="*/ 471276 h 501674"/>
              <a:gd name="TX152" fmla="*/ 362545 w 624063"/>
              <a:gd name="TY152" fmla="*/ 470308 h 501674"/>
              <a:gd name="TX153" fmla="*/ 363513 w 624063"/>
              <a:gd name="TY153" fmla="*/ 444409 h 501674"/>
              <a:gd name="TX154" fmla="*/ 362545 w 624063"/>
              <a:gd name="TY154" fmla="*/ 443367 h 501674"/>
              <a:gd name="TX155" fmla="*/ 322134 w 624063"/>
              <a:gd name="TY155" fmla="*/ 402956 h 501674"/>
              <a:gd name="TX156" fmla="*/ 322134 w 624063"/>
              <a:gd name="TY156" fmla="*/ 389486 h 501674"/>
              <a:gd name="TX157" fmla="*/ 335604 w 624063"/>
              <a:gd name="TY157" fmla="*/ 389486 h 501674"/>
              <a:gd name="TX158" fmla="*/ 389486 w 624063"/>
              <a:gd name="TY158" fmla="*/ 443367 h 501674"/>
              <a:gd name="TX159" fmla="*/ 416426 w 624063"/>
              <a:gd name="TY159" fmla="*/ 443367 h 501674"/>
              <a:gd name="TX160" fmla="*/ 417395 w 624063"/>
              <a:gd name="TY160" fmla="*/ 417469 h 501674"/>
              <a:gd name="TX161" fmla="*/ 416426 w 624063"/>
              <a:gd name="TY161" fmla="*/ 416426 h 501674"/>
              <a:gd name="TX162" fmla="*/ 355810 w 624063"/>
              <a:gd name="TY162" fmla="*/ 355810 h 501674"/>
              <a:gd name="TX163" fmla="*/ 355810 w 624063"/>
              <a:gd name="TY163" fmla="*/ 342339 h 501674"/>
              <a:gd name="TX164" fmla="*/ 369280 w 624063"/>
              <a:gd name="TY164" fmla="*/ 342339 h 501674"/>
              <a:gd name="TX165" fmla="*/ 429897 w 624063"/>
              <a:gd name="TY165" fmla="*/ 402956 h 501674"/>
              <a:gd name="TX166" fmla="*/ 456837 w 624063"/>
              <a:gd name="TY166" fmla="*/ 402956 h 501674"/>
              <a:gd name="TX167" fmla="*/ 457806 w 624063"/>
              <a:gd name="TY167" fmla="*/ 377057 h 501674"/>
              <a:gd name="TX168" fmla="*/ 456939 w 624063"/>
              <a:gd name="TY168" fmla="*/ 376116 h 501674"/>
              <a:gd name="TX169" fmla="*/ 396221 w 624063"/>
              <a:gd name="TY169" fmla="*/ 315398 h 501674"/>
              <a:gd name="TX170" fmla="*/ 396221 w 624063"/>
              <a:gd name="TY170" fmla="*/ 301928 h 501674"/>
              <a:gd name="TX171" fmla="*/ 409691 w 624063"/>
              <a:gd name="TY171" fmla="*/ 301928 h 501674"/>
              <a:gd name="TX172" fmla="*/ 470308 w 624063"/>
              <a:gd name="TY172" fmla="*/ 362545 h 501674"/>
              <a:gd name="TX173" fmla="*/ 497249 w 624063"/>
              <a:gd name="TY173" fmla="*/ 362545 h 501674"/>
              <a:gd name="TX174" fmla="*/ 498217 w 624063"/>
              <a:gd name="TY174" fmla="*/ 336646 h 501674"/>
              <a:gd name="TX175" fmla="*/ 497249 w 624063"/>
              <a:gd name="TY175" fmla="*/ 335604 h 501674"/>
              <a:gd name="TX176" fmla="*/ 437973 w 624063"/>
              <a:gd name="TY176" fmla="*/ 276340 h 501674"/>
              <a:gd name="TX177" fmla="*/ 437919 w 624063"/>
              <a:gd name="TY177" fmla="*/ 276381 h 501674"/>
              <a:gd name="TX178" fmla="*/ 406509 w 624063"/>
              <a:gd name="TY178" fmla="*/ 244929 h 501674"/>
              <a:gd name="TX179" fmla="*/ 406551 w 624063"/>
              <a:gd name="TY179" fmla="*/ 244918 h 501674"/>
              <a:gd name="TX180" fmla="*/ 345720 w 624063"/>
              <a:gd name="TY180" fmla="*/ 184076 h 501674"/>
              <a:gd name="TX181" fmla="*/ 296348 w 624063"/>
              <a:gd name="TY181" fmla="*/ 221106 h 501674"/>
              <a:gd name="TX182" fmla="*/ 269884 w 624063"/>
              <a:gd name="TY182" fmla="*/ 231074 h 501674"/>
              <a:gd name="TX183" fmla="*/ 267750 w 624063"/>
              <a:gd name="TY183" fmla="*/ 231231 h 501674"/>
              <a:gd name="TX184" fmla="*/ 229260 w 624063"/>
              <a:gd name="TY184" fmla="*/ 215752 h 501674"/>
              <a:gd name="TX185" fmla="*/ 227841 w 624063"/>
              <a:gd name="TY185" fmla="*/ 214371 h 501674"/>
              <a:gd name="TX186" fmla="*/ 227841 w 624063"/>
              <a:gd name="TY186" fmla="*/ 214371 h 501674"/>
              <a:gd name="TX187" fmla="*/ 225294 w 624063"/>
              <a:gd name="TY187" fmla="*/ 211560 h 501674"/>
              <a:gd name="TX188" fmla="*/ 224700 w 624063"/>
              <a:gd name="TY188" fmla="*/ 210818 h 501674"/>
              <a:gd name="TX189" fmla="*/ 224700 w 624063"/>
              <a:gd name="TY189" fmla="*/ 210818 h 501674"/>
              <a:gd name="TX190" fmla="*/ 222089 w 624063"/>
              <a:gd name="TY190" fmla="*/ 207012 h 501674"/>
              <a:gd name="TX191" fmla="*/ 220975 w 624063"/>
              <a:gd name="TY191" fmla="*/ 205023 h 501674"/>
              <a:gd name="TX192" fmla="*/ 219643 w 624063"/>
              <a:gd name="TY192" fmla="*/ 202183 h 501674"/>
              <a:gd name="TX193" fmla="*/ 219643 w 624063"/>
              <a:gd name="TY193" fmla="*/ 202183 h 501674"/>
              <a:gd name="TX194" fmla="*/ 219171 w 624063"/>
              <a:gd name="TY194" fmla="*/ 201002 h 501674"/>
              <a:gd name="TX195" fmla="*/ 219171 w 624063"/>
              <a:gd name="TY195" fmla="*/ 201002 h 501674"/>
              <a:gd name="TX196" fmla="*/ 218365 w 624063"/>
              <a:gd name="TY196" fmla="*/ 198656 h 501674"/>
              <a:gd name="TX197" fmla="*/ 218365 w 624063"/>
              <a:gd name="TY197" fmla="*/ 198656 h 501674"/>
              <a:gd name="TX198" fmla="*/ 217673 w 624063"/>
              <a:gd name="TY198" fmla="*/ 196086 h 501674"/>
              <a:gd name="TX199" fmla="*/ 217673 w 624063"/>
              <a:gd name="TY199" fmla="*/ 196086 h 501674"/>
              <a:gd name="TX200" fmla="*/ 217312 w 624063"/>
              <a:gd name="TY200" fmla="*/ 194352 h 501674"/>
              <a:gd name="TX201" fmla="*/ 217312 w 624063"/>
              <a:gd name="TY201" fmla="*/ 194352 h 501674"/>
              <a:gd name="TX202" fmla="*/ 216997 w 624063"/>
              <a:gd name="TY202" fmla="*/ 192335 h 501674"/>
              <a:gd name="TX203" fmla="*/ 216997 w 624063"/>
              <a:gd name="TY203" fmla="*/ 192335 h 501674"/>
              <a:gd name="TX204" fmla="*/ 216741 w 624063"/>
              <a:gd name="TY204" fmla="*/ 189558 h 501674"/>
              <a:gd name="TX205" fmla="*/ 216741 w 624063"/>
              <a:gd name="TY205" fmla="*/ 189558 h 501674"/>
              <a:gd name="TX206" fmla="*/ 216685 w 624063"/>
              <a:gd name="TY206" fmla="*/ 187927 h 501674"/>
              <a:gd name="TX207" fmla="*/ 216685 w 624063"/>
              <a:gd name="TY207" fmla="*/ 187927 h 501674"/>
              <a:gd name="TX208" fmla="*/ 216722 w 624063"/>
              <a:gd name="TY208" fmla="*/ 185665 h 501674"/>
              <a:gd name="TX209" fmla="*/ 216722 w 624063"/>
              <a:gd name="TY209" fmla="*/ 185665 h 501674"/>
              <a:gd name="TX210" fmla="*/ 216853 w 624063"/>
              <a:gd name="TY210" fmla="*/ 183816 h 501674"/>
              <a:gd name="TX211" fmla="*/ 216853 w 624063"/>
              <a:gd name="TY211" fmla="*/ 183816 h 501674"/>
              <a:gd name="TX212" fmla="*/ 217118 w 624063"/>
              <a:gd name="TY212" fmla="*/ 181661 h 501674"/>
              <a:gd name="TX213" fmla="*/ 217118 w 624063"/>
              <a:gd name="TY213" fmla="*/ 181661 h 501674"/>
              <a:gd name="TX214" fmla="*/ 217546 w 624063"/>
              <a:gd name="TY214" fmla="*/ 179339 h 501674"/>
              <a:gd name="TX215" fmla="*/ 217546 w 624063"/>
              <a:gd name="TY215" fmla="*/ 179339 h 501674"/>
              <a:gd name="TX216" fmla="*/ 218043 w 624063"/>
              <a:gd name="TY216" fmla="*/ 177313 h 501674"/>
              <a:gd name="TX217" fmla="*/ 218043 w 624063"/>
              <a:gd name="TY217" fmla="*/ 177313 h 501674"/>
              <a:gd name="TX218" fmla="*/ 218714 w 624063"/>
              <a:gd name="TY218" fmla="*/ 175125 h 501674"/>
              <a:gd name="TX219" fmla="*/ 218714 w 624063"/>
              <a:gd name="TY219" fmla="*/ 175125 h 501674"/>
              <a:gd name="TX220" fmla="*/ 219569 w 624063"/>
              <a:gd name="TY220" fmla="*/ 172854 h 501674"/>
              <a:gd name="TX221" fmla="*/ 219569 w 624063"/>
              <a:gd name="TY221" fmla="*/ 172854 h 501674"/>
              <a:gd name="TX222" fmla="*/ 220203 w 624063"/>
              <a:gd name="TY222" fmla="*/ 171409 h 501674"/>
              <a:gd name="TX223" fmla="*/ 220203 w 624063"/>
              <a:gd name="TY223" fmla="*/ 171409 h 501674"/>
              <a:gd name="TX224" fmla="*/ 221114 w 624063"/>
              <a:gd name="TY224" fmla="*/ 169573 h 501674"/>
              <a:gd name="TX225" fmla="*/ 221114 w 624063"/>
              <a:gd name="TY225" fmla="*/ 169573 h 501674"/>
              <a:gd name="TX226" fmla="*/ 222046 w 624063"/>
              <a:gd name="TY226" fmla="*/ 167919 h 501674"/>
              <a:gd name="TX227" fmla="*/ 222046 w 624063"/>
              <a:gd name="TY227" fmla="*/ 167919 h 501674"/>
              <a:gd name="TX228" fmla="*/ 227841 w 624063"/>
              <a:gd name="TY228" fmla="*/ 160489 h 501674"/>
              <a:gd name="TX229" fmla="*/ 285939 w 624063"/>
              <a:gd name="TY229" fmla="*/ 102391 h 501674"/>
              <a:gd name="TX230" fmla="*/ 282750 w 624063"/>
              <a:gd name="TY230" fmla="*/ 101299 h 501674"/>
              <a:gd name="TX231" fmla="*/ 224596 w 624063"/>
              <a:gd name="TY231" fmla="*/ 87090 h 501674"/>
              <a:gd name="TX232" fmla="*/ 221005 w 624063"/>
              <a:gd name="TY232" fmla="*/ 86503 h 501674"/>
              <a:gd name="TX234" fmla="*/ 436632 w 624063"/>
              <a:gd name="TY234" fmla="*/ 19050 h 501674"/>
              <a:gd name="TX235" fmla="*/ 402956 w 624063"/>
              <a:gd name="TY235" fmla="*/ 52726 h 501674"/>
              <a:gd name="TX236" fmla="*/ 571336 w 624063"/>
              <a:gd name="TY236" fmla="*/ 221106 h 501674"/>
              <a:gd name="TX237" fmla="*/ 605012 w 624063"/>
              <a:gd name="TY237" fmla="*/ 187430 h 501674"/>
              <a:gd name="TX238" fmla="*/ 436632 w 624063"/>
              <a:gd name="TY238" fmla="*/ 19050 h 501674"/>
              <a:gd name="TX240" fmla="*/ 274987 w 624063"/>
              <a:gd name="TY240" fmla="*/ 477043 h 501674"/>
              <a:gd name="TX241" fmla="*/ 300886 w 624063"/>
              <a:gd name="TY241" fmla="*/ 478011 h 501674"/>
              <a:gd name="TX242" fmla="*/ 301928 w 624063"/>
              <a:gd name="TY242" fmla="*/ 477043 h 501674"/>
              <a:gd name="TX243" fmla="*/ 308663 w 624063"/>
              <a:gd name="TY243" fmla="*/ 470308 h 501674"/>
              <a:gd name="TX244" fmla="*/ 309632 w 624063"/>
              <a:gd name="TY244" fmla="*/ 469266 h 501674"/>
              <a:gd name="TX245" fmla="*/ 310787 w 624063"/>
              <a:gd name="TY245" fmla="*/ 467785 h 501674"/>
              <a:gd name="TX246" fmla="*/ 310787 w 624063"/>
              <a:gd name="TY246" fmla="*/ 467785 h 501674"/>
              <a:gd name="TX247" fmla="*/ 311314 w 624063"/>
              <a:gd name="TY247" fmla="*/ 466995 h 501674"/>
              <a:gd name="TX248" fmla="*/ 311755 w 624063"/>
              <a:gd name="TY248" fmla="*/ 466260 h 501674"/>
              <a:gd name="TX249" fmla="*/ 312332 w 624063"/>
              <a:gd name="TY249" fmla="*/ 465165 h 501674"/>
              <a:gd name="TX250" fmla="*/ 312939 w 624063"/>
              <a:gd name="TY250" fmla="*/ 463776 h 501674"/>
              <a:gd name="TX251" fmla="*/ 312939 w 624063"/>
              <a:gd name="TY251" fmla="*/ 463776 h 501674"/>
              <a:gd name="TX252" fmla="*/ 313274 w 624063"/>
              <a:gd name="TY252" fmla="*/ 462849 h 501674"/>
              <a:gd name="TX253" fmla="*/ 313561 w 624063"/>
              <a:gd name="TY253" fmla="*/ 461901 h 501674"/>
              <a:gd name="TX254" fmla="*/ 313883 w 624063"/>
              <a:gd name="TY254" fmla="*/ 460534 h 501674"/>
              <a:gd name="TX255" fmla="*/ 314094 w 624063"/>
              <a:gd name="TY255" fmla="*/ 459220 h 501674"/>
              <a:gd name="TX256" fmla="*/ 314222 w 624063"/>
              <a:gd name="TY256" fmla="*/ 457732 h 501674"/>
              <a:gd name="TX257" fmla="*/ 314238 w 624063"/>
              <a:gd name="TY257" fmla="*/ 456414 h 501674"/>
              <a:gd name="TX258" fmla="*/ 314162 w 624063"/>
              <a:gd name="TY258" fmla="*/ 455080 h 501674"/>
              <a:gd name="TX259" fmla="*/ 313889 w 624063"/>
              <a:gd name="TY259" fmla="*/ 453170 h 501674"/>
              <a:gd name="TX260" fmla="*/ 313706 w 624063"/>
              <a:gd name="TY260" fmla="*/ 452334 h 501674"/>
              <a:gd name="TX261" fmla="*/ 313323 w 624063"/>
              <a:gd name="TY261" fmla="*/ 450977 h 501674"/>
              <a:gd name="TX262" fmla="*/ 313323 w 624063"/>
              <a:gd name="TY262" fmla="*/ 450977 h 501674"/>
              <a:gd name="TX263" fmla="*/ 312666 w 624063"/>
              <a:gd name="TY263" fmla="*/ 449236 h 501674"/>
              <a:gd name="TX264" fmla="*/ 312666 w 624063"/>
              <a:gd name="TY264" fmla="*/ 449236 h 501674"/>
              <a:gd name="TX265" fmla="*/ 312240 w 624063"/>
              <a:gd name="TY265" fmla="*/ 448324 h 501674"/>
              <a:gd name="TX266" fmla="*/ 312240 w 624063"/>
              <a:gd name="TY266" fmla="*/ 448324 h 501674"/>
              <a:gd name="TX267" fmla="*/ 311366 w 624063"/>
              <a:gd name="TY267" fmla="*/ 446762 h 501674"/>
              <a:gd name="TX268" fmla="*/ 310159 w 624063"/>
              <a:gd name="TY268" fmla="*/ 445048 h 501674"/>
              <a:gd name="TX269" fmla="*/ 308663 w 624063"/>
              <a:gd name="TY269" fmla="*/ 443367 h 501674"/>
              <a:gd name="TX270" fmla="*/ 307230 w 624063"/>
              <a:gd name="TY270" fmla="*/ 442071 h 501674"/>
              <a:gd name="TX271" fmla="*/ 307230 w 624063"/>
              <a:gd name="TY271" fmla="*/ 442071 h 501674"/>
              <a:gd name="TX272" fmla="*/ 306071 w 624063"/>
              <a:gd name="TY272" fmla="*/ 441195 h 501674"/>
              <a:gd name="TX273" fmla="*/ 304863 w 624063"/>
              <a:gd name="TY273" fmla="*/ 440419 h 501674"/>
              <a:gd name="TX274" fmla="*/ 304863 w 624063"/>
              <a:gd name="TY274" fmla="*/ 440419 h 501674"/>
              <a:gd name="TX275" fmla="*/ 304101 w 624063"/>
              <a:gd name="TY275" fmla="*/ 439993 h 501674"/>
              <a:gd name="TX276" fmla="*/ 303443 w 624063"/>
              <a:gd name="TY276" fmla="*/ 439661 h 501674"/>
              <a:gd name="TX277" fmla="*/ 303443 w 624063"/>
              <a:gd name="TY277" fmla="*/ 439661 h 501674"/>
              <a:gd name="TX278" fmla="*/ 302165 w 624063"/>
              <a:gd name="TY278" fmla="*/ 439104 h 501674"/>
              <a:gd name="TX279" fmla="*/ 302165 w 624063"/>
              <a:gd name="TY279" fmla="*/ 439104 h 501674"/>
              <a:gd name="TX280" fmla="*/ 301336 w 624063"/>
              <a:gd name="TY280" fmla="*/ 438801 h 501674"/>
              <a:gd name="TX281" fmla="*/ 300588 w 624063"/>
              <a:gd name="TY281" fmla="*/ 438564 h 501674"/>
              <a:gd name="TX282" fmla="*/ 288219 w 624063"/>
              <a:gd name="TY282" fmla="*/ 439105 h 501674"/>
              <a:gd name="TX283" fmla="*/ 286734 w 624063"/>
              <a:gd name="TY283" fmla="*/ 439763 h 501674"/>
              <a:gd name="TX284" fmla="*/ 285748 w 624063"/>
              <a:gd name="TY284" fmla="*/ 440288 h 501674"/>
              <a:gd name="TX285" fmla="*/ 283915 w 624063"/>
              <a:gd name="TY285" fmla="*/ 441481 h 501674"/>
              <a:gd name="TX286" fmla="*/ 282765 w 624063"/>
              <a:gd name="TY286" fmla="*/ 442399 h 501674"/>
              <a:gd name="TX287" fmla="*/ 281723 w 624063"/>
              <a:gd name="TY287" fmla="*/ 443367 h 501674"/>
              <a:gd name="TX288" fmla="*/ 274987 w 624063"/>
              <a:gd name="TY288" fmla="*/ 450102 h 501674"/>
              <a:gd name="TX289" fmla="*/ 274987 w 624063"/>
              <a:gd name="TY289" fmla="*/ 477043 h 501674"/>
              <a:gd name="TX291" fmla="*/ 307249 w 624063"/>
              <a:gd name="TY291" fmla="*/ 108022 h 501674"/>
              <a:gd name="TX292" fmla="*/ 241311 w 624063"/>
              <a:gd name="TY292" fmla="*/ 173959 h 501674"/>
              <a:gd name="TX293" fmla="*/ 241311 w 624063"/>
              <a:gd name="TY293" fmla="*/ 200900 h 501674"/>
              <a:gd name="TX294" fmla="*/ 283926 w 624063"/>
              <a:gd name="TY294" fmla="*/ 206439 h 501674"/>
              <a:gd name="TX295" fmla="*/ 285434 w 624063"/>
              <a:gd name="TY295" fmla="*/ 205473 h 501674"/>
              <a:gd name="TX296" fmla="*/ 334290 w 624063"/>
              <a:gd name="TY296" fmla="*/ 168836 h 501674"/>
              <a:gd name="TX297" fmla="*/ 358101 w 624063"/>
              <a:gd name="TY297" fmla="*/ 169596 h 501674"/>
              <a:gd name="TX298" fmla="*/ 359191 w 624063"/>
              <a:gd name="TY298" fmla="*/ 170605 h 501674"/>
              <a:gd name="TX299" fmla="*/ 481859 w 624063"/>
              <a:gd name="TY299" fmla="*/ 293273 h 501674"/>
              <a:gd name="TX300" fmla="*/ 540219 w 624063"/>
              <a:gd name="TY300" fmla="*/ 216943 h 501674"/>
              <a:gd name="TX301" fmla="*/ 409610 w 624063"/>
              <a:gd name="TY301" fmla="*/ 86321 h 501674"/>
              <a:gd name="TX302" fmla="*/ 408311 w 624063"/>
              <a:gd name="TY302" fmla="*/ 86127 h 501674"/>
              <a:gd name="TX303" fmla="*/ 320312 w 624063"/>
              <a:gd name="TY303" fmla="*/ 100499 h 501674"/>
              <a:gd name="TX304" fmla="*/ 316486 w 624063"/>
              <a:gd name="TY304" fmla="*/ 102508 h 501674"/>
              <a:gd name="TX305" fmla="*/ 314274 w 624063"/>
              <a:gd name="TY305" fmla="*/ 103740 h 501674"/>
              <a:gd name="TX306" fmla="*/ 309017 w 624063"/>
              <a:gd name="TY306" fmla="*/ 106880 h 501674"/>
              <a:gd name="TX307" fmla="*/ 307249 w 624063"/>
              <a:gd name="TY307" fmla="*/ 108022 h 501674"/>
              <a:gd name="TX309" fmla="*/ 254782 w 624063"/>
              <a:gd name="TY309" fmla="*/ 389486 h 501674"/>
              <a:gd name="TX310" fmla="*/ 227841 w 624063"/>
              <a:gd name="TY310" fmla="*/ 416426 h 501674"/>
              <a:gd name="TX311" fmla="*/ 227841 w 624063"/>
              <a:gd name="TY311" fmla="*/ 443367 h 501674"/>
              <a:gd name="TX312" fmla="*/ 253739 w 624063"/>
              <a:gd name="TY312" fmla="*/ 444335 h 501674"/>
              <a:gd name="TX313" fmla="*/ 254782 w 624063"/>
              <a:gd name="TY313" fmla="*/ 443367 h 501674"/>
              <a:gd name="TX314" fmla="*/ 281723 w 624063"/>
              <a:gd name="TY314" fmla="*/ 416426 h 501674"/>
              <a:gd name="TX315" fmla="*/ 281723 w 624063"/>
              <a:gd name="TY315" fmla="*/ 389486 h 501674"/>
              <a:gd name="TX316" fmla="*/ 255824 w 624063"/>
              <a:gd name="TY316" fmla="*/ 388517 h 501674"/>
              <a:gd name="TX317" fmla="*/ 254782 w 624063"/>
              <a:gd name="TY317" fmla="*/ 389486 h 501674"/>
              <a:gd name="TX319" fmla="*/ 214371 w 624063"/>
              <a:gd name="TY319" fmla="*/ 349074 h 501674"/>
              <a:gd name="TX320" fmla="*/ 180695 w 624063"/>
              <a:gd name="TY320" fmla="*/ 382750 h 501674"/>
              <a:gd name="TX321" fmla="*/ 180695 w 624063"/>
              <a:gd name="TY321" fmla="*/ 409691 h 501674"/>
              <a:gd name="TX322" fmla="*/ 206593 w 624063"/>
              <a:gd name="TY322" fmla="*/ 410660 h 501674"/>
              <a:gd name="TX323" fmla="*/ 207635 w 624063"/>
              <a:gd name="TY323" fmla="*/ 409691 h 501674"/>
              <a:gd name="TX324" fmla="*/ 241311 w 624063"/>
              <a:gd name="TY324" fmla="*/ 376015 h 501674"/>
              <a:gd name="TX325" fmla="*/ 241311 w 624063"/>
              <a:gd name="TY325" fmla="*/ 349074 h 501674"/>
              <a:gd name="TX326" fmla="*/ 232024 w 624063"/>
              <a:gd name="TY326" fmla="*/ 343957 h 501674"/>
              <a:gd name="TX327" fmla="*/ 229824 w 624063"/>
              <a:gd name="TY327" fmla="*/ 343598 h 501674"/>
              <a:gd name="TX328" fmla="*/ 228348 w 624063"/>
              <a:gd name="TY328" fmla="*/ 343502 h 501674"/>
              <a:gd name="TX329" fmla="*/ 228348 w 624063"/>
              <a:gd name="TY329" fmla="*/ 343502 h 501674"/>
              <a:gd name="TX330" fmla="*/ 226356 w 624063"/>
              <a:gd name="TY330" fmla="*/ 343552 h 501674"/>
              <a:gd name="TX331" fmla="*/ 226356 w 624063"/>
              <a:gd name="TY331" fmla="*/ 343552 h 501674"/>
              <a:gd name="TX332" fmla="*/ 224731 w 624063"/>
              <a:gd name="TY332" fmla="*/ 343749 h 501674"/>
              <a:gd name="TX333" fmla="*/ 224731 w 624063"/>
              <a:gd name="TY333" fmla="*/ 343749 h 501674"/>
              <a:gd name="TX334" fmla="*/ 223988 w 624063"/>
              <a:gd name="TY334" fmla="*/ 343886 h 501674"/>
              <a:gd name="TX335" fmla="*/ 222488 w 624063"/>
              <a:gd name="TY335" fmla="*/ 344258 h 501674"/>
              <a:gd name="TX336" fmla="*/ 221186 w 624063"/>
              <a:gd name="TY336" fmla="*/ 344690 h 501674"/>
              <a:gd name="TX337" fmla="*/ 220510 w 624063"/>
              <a:gd name="TY337" fmla="*/ 344957 h 501674"/>
              <a:gd name="TX338" fmla="*/ 219256 w 624063"/>
              <a:gd name="TY338" fmla="*/ 345533 h 501674"/>
              <a:gd name="TX339" fmla="*/ 218392 w 624063"/>
              <a:gd name="TY339" fmla="*/ 345998 h 501674"/>
              <a:gd name="TX340" fmla="*/ 217285 w 624063"/>
              <a:gd name="TY340" fmla="*/ 346682 h 501674"/>
              <a:gd name="TX341" fmla="*/ 215413 w 624063"/>
              <a:gd name="TY341" fmla="*/ 348106 h 501674"/>
              <a:gd name="TX342" fmla="*/ 214371 w 624063"/>
              <a:gd name="TY342" fmla="*/ 349074 h 501674"/>
              <a:gd name="TX344" fmla="*/ 147118 w 624063"/>
              <a:gd name="TY344" fmla="*/ 335527 h 501674"/>
              <a:gd name="TX345" fmla="*/ 147099 w 624063"/>
              <a:gd name="TY345" fmla="*/ 335510 h 501674"/>
              <a:gd name="TX346" fmla="*/ 147019 w 624063"/>
              <a:gd name="TY346" fmla="*/ 335604 h 501674"/>
              <a:gd name="TX347" fmla="*/ 147019 w 624063"/>
              <a:gd name="TY347" fmla="*/ 362545 h 501674"/>
              <a:gd name="TX348" fmla="*/ 172917 w 624063"/>
              <a:gd name="TY348" fmla="*/ 363513 h 501674"/>
              <a:gd name="TX349" fmla="*/ 173959 w 624063"/>
              <a:gd name="TY349" fmla="*/ 362545 h 501674"/>
              <a:gd name="TX350" fmla="*/ 187430 w 624063"/>
              <a:gd name="TY350" fmla="*/ 349074 h 501674"/>
              <a:gd name="TX351" fmla="*/ 188073 w 624063"/>
              <a:gd name="TY351" fmla="*/ 322808 h 501674"/>
              <a:gd name="TX352" fmla="*/ 187430 w 624063"/>
              <a:gd name="TY352" fmla="*/ 322134 h 501674"/>
              <a:gd name="TX353" fmla="*/ 187430 w 624063"/>
              <a:gd name="TY353" fmla="*/ 322134 h 501674"/>
              <a:gd name="TX354" fmla="*/ 161531 w 624063"/>
              <a:gd name="TY354" fmla="*/ 321165 h 501674"/>
              <a:gd name="TX355" fmla="*/ 160489 w 624063"/>
              <a:gd name="TY355" fmla="*/ 322134 h 501674"/>
              <a:gd name="TX356" fmla="*/ 147118 w 624063"/>
              <a:gd name="TY356" fmla="*/ 335527 h 501674"/>
              <a:gd name="TX358" fmla="*/ 187430 w 624063"/>
              <a:gd name="TY358" fmla="*/ 25785 h 501674"/>
              <a:gd name="TX359" fmla="*/ 19050 w 624063"/>
              <a:gd name="TY359" fmla="*/ 194165 h 501674"/>
              <a:gd name="TX360" fmla="*/ 52726 w 624063"/>
              <a:gd name="TY360" fmla="*/ 227841 h 501674"/>
              <a:gd name="TX361" fmla="*/ 221106 w 624063"/>
              <a:gd name="TY361" fmla="*/ 59461 h 501674"/>
              <a:gd name="TX362" fmla="*/ 187430 w 624063"/>
              <a:gd name="TY362" fmla="*/ 25785 h 501674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2" y="TY82"/>
              </a:cxn>
              <a:cxn ang="0">
                <a:pos x="TX83" y="TY83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3" y="TY93"/>
              </a:cxn>
              <a:cxn ang="0">
                <a:pos x="TX94" y="TY94"/>
              </a:cxn>
              <a:cxn ang="0">
                <a:pos x="TX95" y="TY95"/>
              </a:cxn>
              <a:cxn ang="0">
                <a:pos x="TX96" y="TY96"/>
              </a:cxn>
              <a:cxn ang="0">
                <a:pos x="TX97" y="TY97"/>
              </a:cxn>
              <a:cxn ang="0">
                <a:pos x="TX98" y="TY98"/>
              </a:cxn>
              <a:cxn ang="0">
                <a:pos x="TX99" y="TY99"/>
              </a:cxn>
              <a:cxn ang="0">
                <a:pos x="TX100" y="TY100"/>
              </a:cxn>
              <a:cxn ang="0">
                <a:pos x="TX101" y="TY101"/>
              </a:cxn>
              <a:cxn ang="0">
                <a:pos x="TX102" y="TY102"/>
              </a:cxn>
              <a:cxn ang="0">
                <a:pos x="TX103" y="TY103"/>
              </a:cxn>
              <a:cxn ang="0">
                <a:pos x="TX104" y="TY104"/>
              </a:cxn>
              <a:cxn ang="0">
                <a:pos x="TX105" y="TY105"/>
              </a:cxn>
              <a:cxn ang="0">
                <a:pos x="TX106" y="TY106"/>
              </a:cxn>
              <a:cxn ang="0">
                <a:pos x="TX107" y="TY107"/>
              </a:cxn>
              <a:cxn ang="0">
                <a:pos x="TX108" y="TY108"/>
              </a:cxn>
              <a:cxn ang="0">
                <a:pos x="TX109" y="TY109"/>
              </a:cxn>
              <a:cxn ang="0">
                <a:pos x="TX110" y="TY110"/>
              </a:cxn>
              <a:cxn ang="0">
                <a:pos x="TX111" y="TY111"/>
              </a:cxn>
              <a:cxn ang="0">
                <a:pos x="TX112" y="TY112"/>
              </a:cxn>
              <a:cxn ang="0">
                <a:pos x="TX113" y="TY113"/>
              </a:cxn>
              <a:cxn ang="0">
                <a:pos x="TX114" y="TY114"/>
              </a:cxn>
              <a:cxn ang="0">
                <a:pos x="TX115" y="TY115"/>
              </a:cxn>
              <a:cxn ang="0">
                <a:pos x="TX116" y="TY116"/>
              </a:cxn>
              <a:cxn ang="0">
                <a:pos x="TX117" y="TY117"/>
              </a:cxn>
              <a:cxn ang="0">
                <a:pos x="TX118" y="TY118"/>
              </a:cxn>
              <a:cxn ang="0">
                <a:pos x="TX119" y="TY119"/>
              </a:cxn>
              <a:cxn ang="0">
                <a:pos x="TX120" y="TY120"/>
              </a:cxn>
              <a:cxn ang="0">
                <a:pos x="TX121" y="TY121"/>
              </a:cxn>
              <a:cxn ang="0">
                <a:pos x="TX122" y="TY122"/>
              </a:cxn>
              <a:cxn ang="0">
                <a:pos x="TX123" y="TY123"/>
              </a:cxn>
              <a:cxn ang="0">
                <a:pos x="TX124" y="TY124"/>
              </a:cxn>
              <a:cxn ang="0">
                <a:pos x="TX125" y="TY125"/>
              </a:cxn>
              <a:cxn ang="0">
                <a:pos x="TX126" y="TY126"/>
              </a:cxn>
              <a:cxn ang="0">
                <a:pos x="TX127" y="TY127"/>
              </a:cxn>
              <a:cxn ang="0">
                <a:pos x="TX128" y="TY128"/>
              </a:cxn>
              <a:cxn ang="0">
                <a:pos x="TX129" y="TY129"/>
              </a:cxn>
              <a:cxn ang="0">
                <a:pos x="TX130" y="TY130"/>
              </a:cxn>
              <a:cxn ang="0">
                <a:pos x="TX131" y="TY131"/>
              </a:cxn>
              <a:cxn ang="0">
                <a:pos x="TX132" y="TY132"/>
              </a:cxn>
              <a:cxn ang="0">
                <a:pos x="TX133" y="TY133"/>
              </a:cxn>
              <a:cxn ang="0">
                <a:pos x="TX134" y="TY134"/>
              </a:cxn>
              <a:cxn ang="0">
                <a:pos x="TX135" y="TY135"/>
              </a:cxn>
              <a:cxn ang="0">
                <a:pos x="TX136" y="TY136"/>
              </a:cxn>
              <a:cxn ang="0">
                <a:pos x="TX137" y="TY137"/>
              </a:cxn>
              <a:cxn ang="0">
                <a:pos x="TX138" y="TY138"/>
              </a:cxn>
              <a:cxn ang="0">
                <a:pos x="TX139" y="TY139"/>
              </a:cxn>
              <a:cxn ang="0">
                <a:pos x="TX140" y="TY140"/>
              </a:cxn>
              <a:cxn ang="0">
                <a:pos x="TX141" y="TY141"/>
              </a:cxn>
              <a:cxn ang="0">
                <a:pos x="TX142" y="TY142"/>
              </a:cxn>
              <a:cxn ang="0">
                <a:pos x="TX143" y="TY143"/>
              </a:cxn>
              <a:cxn ang="0">
                <a:pos x="TX144" y="TY144"/>
              </a:cxn>
              <a:cxn ang="0">
                <a:pos x="TX145" y="TY145"/>
              </a:cxn>
              <a:cxn ang="0">
                <a:pos x="TX146" y="TY146"/>
              </a:cxn>
              <a:cxn ang="0">
                <a:pos x="TX147" y="TY147"/>
              </a:cxn>
              <a:cxn ang="0">
                <a:pos x="TX148" y="TY148"/>
              </a:cxn>
              <a:cxn ang="0">
                <a:pos x="TX149" y="TY149"/>
              </a:cxn>
              <a:cxn ang="0">
                <a:pos x="TX150" y="TY150"/>
              </a:cxn>
              <a:cxn ang="0">
                <a:pos x="TX151" y="TY151"/>
              </a:cxn>
              <a:cxn ang="0">
                <a:pos x="TX152" y="TY152"/>
              </a:cxn>
              <a:cxn ang="0">
                <a:pos x="TX153" y="TY153"/>
              </a:cxn>
              <a:cxn ang="0">
                <a:pos x="TX154" y="TY154"/>
              </a:cxn>
              <a:cxn ang="0">
                <a:pos x="TX155" y="TY155"/>
              </a:cxn>
              <a:cxn ang="0">
                <a:pos x="TX156" y="TY156"/>
              </a:cxn>
              <a:cxn ang="0">
                <a:pos x="TX157" y="TY157"/>
              </a:cxn>
              <a:cxn ang="0">
                <a:pos x="TX158" y="TY158"/>
              </a:cxn>
              <a:cxn ang="0">
                <a:pos x="TX159" y="TY159"/>
              </a:cxn>
              <a:cxn ang="0">
                <a:pos x="TX160" y="TY160"/>
              </a:cxn>
              <a:cxn ang="0">
                <a:pos x="TX161" y="TY161"/>
              </a:cxn>
              <a:cxn ang="0">
                <a:pos x="TX162" y="TY162"/>
              </a:cxn>
              <a:cxn ang="0">
                <a:pos x="TX163" y="TY163"/>
              </a:cxn>
              <a:cxn ang="0">
                <a:pos x="TX164" y="TY164"/>
              </a:cxn>
              <a:cxn ang="0">
                <a:pos x="TX165" y="TY165"/>
              </a:cxn>
              <a:cxn ang="0">
                <a:pos x="TX166" y="TY166"/>
              </a:cxn>
              <a:cxn ang="0">
                <a:pos x="TX167" y="TY167"/>
              </a:cxn>
              <a:cxn ang="0">
                <a:pos x="TX168" y="TY168"/>
              </a:cxn>
              <a:cxn ang="0">
                <a:pos x="TX169" y="TY169"/>
              </a:cxn>
              <a:cxn ang="0">
                <a:pos x="TX170" y="TY170"/>
              </a:cxn>
              <a:cxn ang="0">
                <a:pos x="TX171" y="TY171"/>
              </a:cxn>
              <a:cxn ang="0">
                <a:pos x="TX172" y="TY172"/>
              </a:cxn>
              <a:cxn ang="0">
                <a:pos x="TX173" y="TY173"/>
              </a:cxn>
              <a:cxn ang="0">
                <a:pos x="TX174" y="TY174"/>
              </a:cxn>
              <a:cxn ang="0">
                <a:pos x="TX175" y="TY175"/>
              </a:cxn>
              <a:cxn ang="0">
                <a:pos x="TX176" y="TY176"/>
              </a:cxn>
              <a:cxn ang="0">
                <a:pos x="TX177" y="TY177"/>
              </a:cxn>
              <a:cxn ang="0">
                <a:pos x="TX178" y="TY178"/>
              </a:cxn>
              <a:cxn ang="0">
                <a:pos x="TX179" y="TY179"/>
              </a:cxn>
              <a:cxn ang="0">
                <a:pos x="TX180" y="TY180"/>
              </a:cxn>
              <a:cxn ang="0">
                <a:pos x="TX181" y="TY181"/>
              </a:cxn>
              <a:cxn ang="0">
                <a:pos x="TX182" y="TY182"/>
              </a:cxn>
              <a:cxn ang="0">
                <a:pos x="TX183" y="TY183"/>
              </a:cxn>
              <a:cxn ang="0">
                <a:pos x="TX184" y="TY184"/>
              </a:cxn>
              <a:cxn ang="0">
                <a:pos x="TX185" y="TY185"/>
              </a:cxn>
              <a:cxn ang="0">
                <a:pos x="TX186" y="TY186"/>
              </a:cxn>
              <a:cxn ang="0">
                <a:pos x="TX187" y="TY187"/>
              </a:cxn>
              <a:cxn ang="0">
                <a:pos x="TX188" y="TY188"/>
              </a:cxn>
              <a:cxn ang="0">
                <a:pos x="TX189" y="TY189"/>
              </a:cxn>
              <a:cxn ang="0">
                <a:pos x="TX190" y="TY190"/>
              </a:cxn>
              <a:cxn ang="0">
                <a:pos x="TX191" y="TY191"/>
              </a:cxn>
              <a:cxn ang="0">
                <a:pos x="TX192" y="TY192"/>
              </a:cxn>
              <a:cxn ang="0">
                <a:pos x="TX193" y="TY193"/>
              </a:cxn>
              <a:cxn ang="0">
                <a:pos x="TX194" y="TY194"/>
              </a:cxn>
              <a:cxn ang="0">
                <a:pos x="TX195" y="TY195"/>
              </a:cxn>
              <a:cxn ang="0">
                <a:pos x="TX196" y="TY196"/>
              </a:cxn>
              <a:cxn ang="0">
                <a:pos x="TX197" y="TY197"/>
              </a:cxn>
              <a:cxn ang="0">
                <a:pos x="TX198" y="TY198"/>
              </a:cxn>
              <a:cxn ang="0">
                <a:pos x="TX199" y="TY199"/>
              </a:cxn>
              <a:cxn ang="0">
                <a:pos x="TX200" y="TY200"/>
              </a:cxn>
              <a:cxn ang="0">
                <a:pos x="TX201" y="TY201"/>
              </a:cxn>
              <a:cxn ang="0">
                <a:pos x="TX202" y="TY202"/>
              </a:cxn>
              <a:cxn ang="0">
                <a:pos x="TX203" y="TY203"/>
              </a:cxn>
              <a:cxn ang="0">
                <a:pos x="TX204" y="TY204"/>
              </a:cxn>
              <a:cxn ang="0">
                <a:pos x="TX205" y="TY205"/>
              </a:cxn>
              <a:cxn ang="0">
                <a:pos x="TX206" y="TY206"/>
              </a:cxn>
              <a:cxn ang="0">
                <a:pos x="TX207" y="TY207"/>
              </a:cxn>
              <a:cxn ang="0">
                <a:pos x="TX208" y="TY208"/>
              </a:cxn>
              <a:cxn ang="0">
                <a:pos x="TX209" y="TY209"/>
              </a:cxn>
              <a:cxn ang="0">
                <a:pos x="TX210" y="TY210"/>
              </a:cxn>
              <a:cxn ang="0">
                <a:pos x="TX211" y="TY211"/>
              </a:cxn>
              <a:cxn ang="0">
                <a:pos x="TX212" y="TY212"/>
              </a:cxn>
              <a:cxn ang="0">
                <a:pos x="TX213" y="TY213"/>
              </a:cxn>
              <a:cxn ang="0">
                <a:pos x="TX214" y="TY214"/>
              </a:cxn>
              <a:cxn ang="0">
                <a:pos x="TX215" y="TY215"/>
              </a:cxn>
              <a:cxn ang="0">
                <a:pos x="TX216" y="TY216"/>
              </a:cxn>
              <a:cxn ang="0">
                <a:pos x="TX217" y="TY217"/>
              </a:cxn>
              <a:cxn ang="0">
                <a:pos x="TX218" y="TY218"/>
              </a:cxn>
              <a:cxn ang="0">
                <a:pos x="TX219" y="TY219"/>
              </a:cxn>
              <a:cxn ang="0">
                <a:pos x="TX220" y="TY220"/>
              </a:cxn>
              <a:cxn ang="0">
                <a:pos x="TX221" y="TY221"/>
              </a:cxn>
              <a:cxn ang="0">
                <a:pos x="TX222" y="TY222"/>
              </a:cxn>
              <a:cxn ang="0">
                <a:pos x="TX223" y="TY223"/>
              </a:cxn>
              <a:cxn ang="0">
                <a:pos x="TX224" y="TY224"/>
              </a:cxn>
              <a:cxn ang="0">
                <a:pos x="TX225" y="TY225"/>
              </a:cxn>
              <a:cxn ang="0">
                <a:pos x="TX226" y="TY226"/>
              </a:cxn>
              <a:cxn ang="0">
                <a:pos x="TX227" y="TY227"/>
              </a:cxn>
              <a:cxn ang="0">
                <a:pos x="TX228" y="TY228"/>
              </a:cxn>
              <a:cxn ang="0">
                <a:pos x="TX229" y="TY229"/>
              </a:cxn>
              <a:cxn ang="0">
                <a:pos x="TX230" y="TY230"/>
              </a:cxn>
              <a:cxn ang="0">
                <a:pos x="TX231" y="TY231"/>
              </a:cxn>
              <a:cxn ang="0">
                <a:pos x="TX232" y="TY232"/>
              </a:cxn>
              <a:cxn ang="0">
                <a:pos x="TX234" y="TY234"/>
              </a:cxn>
              <a:cxn ang="0">
                <a:pos x="TX235" y="TY235"/>
              </a:cxn>
              <a:cxn ang="0">
                <a:pos x="TX236" y="TY236"/>
              </a:cxn>
              <a:cxn ang="0">
                <a:pos x="TX237" y="TY237"/>
              </a:cxn>
              <a:cxn ang="0">
                <a:pos x="TX238" y="TY238"/>
              </a:cxn>
              <a:cxn ang="0">
                <a:pos x="TX240" y="TY240"/>
              </a:cxn>
              <a:cxn ang="0">
                <a:pos x="TX241" y="TY241"/>
              </a:cxn>
              <a:cxn ang="0">
                <a:pos x="TX242" y="TY242"/>
              </a:cxn>
              <a:cxn ang="0">
                <a:pos x="TX243" y="TY243"/>
              </a:cxn>
              <a:cxn ang="0">
                <a:pos x="TX244" y="TY244"/>
              </a:cxn>
              <a:cxn ang="0">
                <a:pos x="TX245" y="TY245"/>
              </a:cxn>
              <a:cxn ang="0">
                <a:pos x="TX246" y="TY246"/>
              </a:cxn>
              <a:cxn ang="0">
                <a:pos x="TX247" y="TY247"/>
              </a:cxn>
              <a:cxn ang="0">
                <a:pos x="TX248" y="TY248"/>
              </a:cxn>
              <a:cxn ang="0">
                <a:pos x="TX249" y="TY249"/>
              </a:cxn>
              <a:cxn ang="0">
                <a:pos x="TX250" y="TY250"/>
              </a:cxn>
              <a:cxn ang="0">
                <a:pos x="TX251" y="TY251"/>
              </a:cxn>
              <a:cxn ang="0">
                <a:pos x="TX252" y="TY252"/>
              </a:cxn>
              <a:cxn ang="0">
                <a:pos x="TX253" y="TY253"/>
              </a:cxn>
              <a:cxn ang="0">
                <a:pos x="TX254" y="TY254"/>
              </a:cxn>
              <a:cxn ang="0">
                <a:pos x="TX255" y="TY255"/>
              </a:cxn>
              <a:cxn ang="0">
                <a:pos x="TX256" y="TY256"/>
              </a:cxn>
              <a:cxn ang="0">
                <a:pos x="TX257" y="TY257"/>
              </a:cxn>
              <a:cxn ang="0">
                <a:pos x="TX258" y="TY258"/>
              </a:cxn>
              <a:cxn ang="0">
                <a:pos x="TX259" y="TY259"/>
              </a:cxn>
              <a:cxn ang="0">
                <a:pos x="TX260" y="TY260"/>
              </a:cxn>
              <a:cxn ang="0">
                <a:pos x="TX261" y="TY261"/>
              </a:cxn>
              <a:cxn ang="0">
                <a:pos x="TX262" y="TY262"/>
              </a:cxn>
              <a:cxn ang="0">
                <a:pos x="TX263" y="TY263"/>
              </a:cxn>
              <a:cxn ang="0">
                <a:pos x="TX264" y="TY264"/>
              </a:cxn>
              <a:cxn ang="0">
                <a:pos x="TX265" y="TY265"/>
              </a:cxn>
              <a:cxn ang="0">
                <a:pos x="TX266" y="TY266"/>
              </a:cxn>
              <a:cxn ang="0">
                <a:pos x="TX267" y="TY267"/>
              </a:cxn>
              <a:cxn ang="0">
                <a:pos x="TX268" y="TY268"/>
              </a:cxn>
              <a:cxn ang="0">
                <a:pos x="TX269" y="TY269"/>
              </a:cxn>
              <a:cxn ang="0">
                <a:pos x="TX270" y="TY270"/>
              </a:cxn>
              <a:cxn ang="0">
                <a:pos x="TX271" y="TY271"/>
              </a:cxn>
              <a:cxn ang="0">
                <a:pos x="TX272" y="TY272"/>
              </a:cxn>
              <a:cxn ang="0">
                <a:pos x="TX273" y="TY273"/>
              </a:cxn>
              <a:cxn ang="0">
                <a:pos x="TX274" y="TY274"/>
              </a:cxn>
              <a:cxn ang="0">
                <a:pos x="TX275" y="TY275"/>
              </a:cxn>
              <a:cxn ang="0">
                <a:pos x="TX276" y="TY276"/>
              </a:cxn>
              <a:cxn ang="0">
                <a:pos x="TX277" y="TY277"/>
              </a:cxn>
              <a:cxn ang="0">
                <a:pos x="TX278" y="TY278"/>
              </a:cxn>
              <a:cxn ang="0">
                <a:pos x="TX279" y="TY279"/>
              </a:cxn>
              <a:cxn ang="0">
                <a:pos x="TX280" y="TY280"/>
              </a:cxn>
              <a:cxn ang="0">
                <a:pos x="TX281" y="TY281"/>
              </a:cxn>
              <a:cxn ang="0">
                <a:pos x="TX282" y="TY282"/>
              </a:cxn>
              <a:cxn ang="0">
                <a:pos x="TX283" y="TY283"/>
              </a:cxn>
              <a:cxn ang="0">
                <a:pos x="TX284" y="TY284"/>
              </a:cxn>
              <a:cxn ang="0">
                <a:pos x="TX285" y="TY285"/>
              </a:cxn>
              <a:cxn ang="0">
                <a:pos x="TX286" y="TY286"/>
              </a:cxn>
              <a:cxn ang="0">
                <a:pos x="TX287" y="TY287"/>
              </a:cxn>
              <a:cxn ang="0">
                <a:pos x="TX288" y="TY288"/>
              </a:cxn>
              <a:cxn ang="0">
                <a:pos x="TX289" y="TY289"/>
              </a:cxn>
              <a:cxn ang="0">
                <a:pos x="TX291" y="TY291"/>
              </a:cxn>
              <a:cxn ang="0">
                <a:pos x="TX292" y="TY292"/>
              </a:cxn>
              <a:cxn ang="0">
                <a:pos x="TX293" y="TY293"/>
              </a:cxn>
              <a:cxn ang="0">
                <a:pos x="TX294" y="TY294"/>
              </a:cxn>
              <a:cxn ang="0">
                <a:pos x="TX295" y="TY295"/>
              </a:cxn>
              <a:cxn ang="0">
                <a:pos x="TX296" y="TY296"/>
              </a:cxn>
              <a:cxn ang="0">
                <a:pos x="TX297" y="TY297"/>
              </a:cxn>
              <a:cxn ang="0">
                <a:pos x="TX298" y="TY298"/>
              </a:cxn>
              <a:cxn ang="0">
                <a:pos x="TX299" y="TY299"/>
              </a:cxn>
              <a:cxn ang="0">
                <a:pos x="TX300" y="TY300"/>
              </a:cxn>
              <a:cxn ang="0">
                <a:pos x="TX301" y="TY301"/>
              </a:cxn>
              <a:cxn ang="0">
                <a:pos x="TX302" y="TY302"/>
              </a:cxn>
              <a:cxn ang="0">
                <a:pos x="TX303" y="TY303"/>
              </a:cxn>
              <a:cxn ang="0">
                <a:pos x="TX304" y="TY304"/>
              </a:cxn>
              <a:cxn ang="0">
                <a:pos x="TX305" y="TY305"/>
              </a:cxn>
              <a:cxn ang="0">
                <a:pos x="TX306" y="TY306"/>
              </a:cxn>
              <a:cxn ang="0">
                <a:pos x="TX307" y="TY307"/>
              </a:cxn>
              <a:cxn ang="0">
                <a:pos x="TX309" y="TY309"/>
              </a:cxn>
              <a:cxn ang="0">
                <a:pos x="TX310" y="TY310"/>
              </a:cxn>
              <a:cxn ang="0">
                <a:pos x="TX311" y="TY311"/>
              </a:cxn>
              <a:cxn ang="0">
                <a:pos x="TX312" y="TY312"/>
              </a:cxn>
              <a:cxn ang="0">
                <a:pos x="TX313" y="TY313"/>
              </a:cxn>
              <a:cxn ang="0">
                <a:pos x="TX314" y="TY314"/>
              </a:cxn>
              <a:cxn ang="0">
                <a:pos x="TX315" y="TY315"/>
              </a:cxn>
              <a:cxn ang="0">
                <a:pos x="TX316" y="TY316"/>
              </a:cxn>
              <a:cxn ang="0">
                <a:pos x="TX317" y="TY317"/>
              </a:cxn>
              <a:cxn ang="0">
                <a:pos x="TX319" y="TY319"/>
              </a:cxn>
              <a:cxn ang="0">
                <a:pos x="TX320" y="TY320"/>
              </a:cxn>
              <a:cxn ang="0">
                <a:pos x="TX321" y="TY321"/>
              </a:cxn>
              <a:cxn ang="0">
                <a:pos x="TX322" y="TY322"/>
              </a:cxn>
              <a:cxn ang="0">
                <a:pos x="TX323" y="TY323"/>
              </a:cxn>
              <a:cxn ang="0">
                <a:pos x="TX324" y="TY324"/>
              </a:cxn>
              <a:cxn ang="0">
                <a:pos x="TX325" y="TY325"/>
              </a:cxn>
              <a:cxn ang="0">
                <a:pos x="TX326" y="TY326"/>
              </a:cxn>
              <a:cxn ang="0">
                <a:pos x="TX327" y="TY327"/>
              </a:cxn>
              <a:cxn ang="0">
                <a:pos x="TX328" y="TY328"/>
              </a:cxn>
              <a:cxn ang="0">
                <a:pos x="TX329" y="TY329"/>
              </a:cxn>
              <a:cxn ang="0">
                <a:pos x="TX330" y="TY330"/>
              </a:cxn>
              <a:cxn ang="0">
                <a:pos x="TX331" y="TY331"/>
              </a:cxn>
              <a:cxn ang="0">
                <a:pos x="TX332" y="TY332"/>
              </a:cxn>
              <a:cxn ang="0">
                <a:pos x="TX333" y="TY333"/>
              </a:cxn>
              <a:cxn ang="0">
                <a:pos x="TX334" y="TY334"/>
              </a:cxn>
              <a:cxn ang="0">
                <a:pos x="TX335" y="TY335"/>
              </a:cxn>
              <a:cxn ang="0">
                <a:pos x="TX336" y="TY336"/>
              </a:cxn>
              <a:cxn ang="0">
                <a:pos x="TX337" y="TY337"/>
              </a:cxn>
              <a:cxn ang="0">
                <a:pos x="TX338" y="TY338"/>
              </a:cxn>
              <a:cxn ang="0">
                <a:pos x="TX339" y="TY339"/>
              </a:cxn>
              <a:cxn ang="0">
                <a:pos x="TX340" y="TY340"/>
              </a:cxn>
              <a:cxn ang="0">
                <a:pos x="TX341" y="TY341"/>
              </a:cxn>
              <a:cxn ang="0">
                <a:pos x="TX342" y="TY342"/>
              </a:cxn>
              <a:cxn ang="0">
                <a:pos x="TX344" y="TY344"/>
              </a:cxn>
              <a:cxn ang="0">
                <a:pos x="TX345" y="TY345"/>
              </a:cxn>
              <a:cxn ang="0">
                <a:pos x="TX346" y="TY346"/>
              </a:cxn>
              <a:cxn ang="0">
                <a:pos x="TX347" y="TY347"/>
              </a:cxn>
              <a:cxn ang="0">
                <a:pos x="TX348" y="TY348"/>
              </a:cxn>
              <a:cxn ang="0">
                <a:pos x="TX349" y="TY349"/>
              </a:cxn>
              <a:cxn ang="0">
                <a:pos x="TX350" y="TY350"/>
              </a:cxn>
              <a:cxn ang="0">
                <a:pos x="TX351" y="TY351"/>
              </a:cxn>
              <a:cxn ang="0">
                <a:pos x="TX352" y="TY352"/>
              </a:cxn>
              <a:cxn ang="0">
                <a:pos x="TX353" y="TY353"/>
              </a:cxn>
              <a:cxn ang="0">
                <a:pos x="TX354" y="TY354"/>
              </a:cxn>
              <a:cxn ang="0">
                <a:pos x="TX355" y="TY355"/>
              </a:cxn>
              <a:cxn ang="0">
                <a:pos x="TX356" y="TY356"/>
              </a:cxn>
              <a:cxn ang="0">
                <a:pos x="TX358" y="TY358"/>
              </a:cxn>
              <a:cxn ang="0">
                <a:pos x="TX359" y="TY359"/>
              </a:cxn>
              <a:cxn ang="0">
                <a:pos x="TX360" y="TY360"/>
              </a:cxn>
              <a:cxn ang="0">
                <a:pos x="TX361" y="TY361"/>
              </a:cxn>
              <a:cxn ang="0">
                <a:pos x="TX362" y="TY362"/>
              </a:cxn>
            </a:cxnLst>
            <a:rect l="l" t="t" r="r" b="b"/>
            <a:pathLst>
              <a:path w="624063" h="501674">
                <a:moveTo>
                  <a:pt x="315398" y="490513"/>
                </a:moveTo>
                <a:cubicBezTo>
                  <a:pt x="300519" y="505392"/>
                  <a:pt x="276396" y="505392"/>
                  <a:pt x="261517" y="490513"/>
                </a:cubicBezTo>
                <a:cubicBezTo>
                  <a:pt x="254917" y="483913"/>
                  <a:pt x="251244" y="475494"/>
                  <a:pt x="250500" y="466869"/>
                </a:cubicBezTo>
                <a:cubicBezTo>
                  <a:pt x="237976" y="469981"/>
                  <a:pt x="224169" y="466636"/>
                  <a:pt x="214371" y="456838"/>
                </a:cubicBezTo>
                <a:cubicBezTo>
                  <a:pt x="207770" y="450237"/>
                  <a:pt x="204098" y="441818"/>
                  <a:pt x="203353" y="433193"/>
                </a:cubicBezTo>
                <a:cubicBezTo>
                  <a:pt x="190829" y="436306"/>
                  <a:pt x="177022" y="432960"/>
                  <a:pt x="167224" y="423162"/>
                </a:cubicBezTo>
                <a:cubicBezTo>
                  <a:pt x="157426" y="413363"/>
                  <a:pt x="154080" y="399556"/>
                  <a:pt x="157187" y="387020"/>
                </a:cubicBezTo>
                <a:cubicBezTo>
                  <a:pt x="148568" y="386288"/>
                  <a:pt x="140149" y="382616"/>
                  <a:pt x="133548" y="376015"/>
                </a:cubicBezTo>
                <a:cubicBezTo>
                  <a:pt x="118669" y="361136"/>
                  <a:pt x="118669" y="337013"/>
                  <a:pt x="133548" y="322134"/>
                </a:cubicBezTo>
                <a:lnTo>
                  <a:pt x="134276" y="321411"/>
                </a:lnTo>
                <a:cubicBezTo>
                  <a:pt x="114951" y="299311"/>
                  <a:pt x="93635" y="271240"/>
                  <a:pt x="70329" y="237196"/>
                </a:cubicBezTo>
                <a:lnTo>
                  <a:pt x="66196" y="241311"/>
                </a:lnTo>
                <a:cubicBezTo>
                  <a:pt x="58757" y="248751"/>
                  <a:pt x="46695" y="248751"/>
                  <a:pt x="39256" y="241311"/>
                </a:cubicBezTo>
                <a:lnTo>
                  <a:pt x="5580" y="207635"/>
                </a:lnTo>
                <a:cubicBezTo>
                  <a:pt x="-1860" y="200196"/>
                  <a:pt x="-1860" y="188134"/>
                  <a:pt x="5580" y="180695"/>
                </a:cubicBezTo>
                <a:lnTo>
                  <a:pt x="173959" y="12315"/>
                </a:lnTo>
                <a:cubicBezTo>
                  <a:pt x="181399" y="4875"/>
                  <a:pt x="193461" y="4875"/>
                  <a:pt x="200900" y="12315"/>
                </a:cubicBezTo>
                <a:lnTo>
                  <a:pt x="234576" y="45991"/>
                </a:lnTo>
                <a:cubicBezTo>
                  <a:pt x="241096" y="52510"/>
                  <a:pt x="241902" y="62580"/>
                  <a:pt x="236995" y="69977"/>
                </a:cubicBezTo>
                <a:cubicBezTo>
                  <a:pt x="261251" y="74583"/>
                  <a:pt x="283223" y="80694"/>
                  <a:pt x="302915" y="88303"/>
                </a:cubicBezTo>
                <a:cubicBezTo>
                  <a:pt x="332362" y="71008"/>
                  <a:pt x="363234" y="65641"/>
                  <a:pt x="389109" y="65802"/>
                </a:cubicBezTo>
                <a:lnTo>
                  <a:pt x="389486" y="66196"/>
                </a:lnTo>
                <a:cubicBezTo>
                  <a:pt x="382046" y="58757"/>
                  <a:pt x="382046" y="46695"/>
                  <a:pt x="389486" y="39256"/>
                </a:cubicBezTo>
                <a:lnTo>
                  <a:pt x="423162" y="5580"/>
                </a:lnTo>
                <a:cubicBezTo>
                  <a:pt x="430601" y="-1860"/>
                  <a:pt x="442663" y="-1860"/>
                  <a:pt x="450102" y="5580"/>
                </a:cubicBezTo>
                <a:lnTo>
                  <a:pt x="618482" y="173959"/>
                </a:lnTo>
                <a:cubicBezTo>
                  <a:pt x="625922" y="181399"/>
                  <a:pt x="625922" y="193461"/>
                  <a:pt x="618482" y="200900"/>
                </a:cubicBezTo>
                <a:lnTo>
                  <a:pt x="584806" y="234576"/>
                </a:lnTo>
                <a:cubicBezTo>
                  <a:pt x="577367" y="242016"/>
                  <a:pt x="565305" y="242016"/>
                  <a:pt x="557865" y="234576"/>
                </a:cubicBezTo>
                <a:lnTo>
                  <a:pt x="553818" y="230542"/>
                </a:lnTo>
                <a:lnTo>
                  <a:pt x="495450" y="306865"/>
                </a:lnTo>
                <a:lnTo>
                  <a:pt x="510719" y="322134"/>
                </a:lnTo>
                <a:cubicBezTo>
                  <a:pt x="525598" y="337013"/>
                  <a:pt x="525598" y="361136"/>
                  <a:pt x="510719" y="376015"/>
                </a:cubicBezTo>
                <a:cubicBezTo>
                  <a:pt x="502669" y="384065"/>
                  <a:pt x="491913" y="387760"/>
                  <a:pt x="481379" y="387099"/>
                </a:cubicBezTo>
                <a:cubicBezTo>
                  <a:pt x="482053" y="397620"/>
                  <a:pt x="478358" y="408376"/>
                  <a:pt x="470308" y="416426"/>
                </a:cubicBezTo>
                <a:cubicBezTo>
                  <a:pt x="462258" y="424476"/>
                  <a:pt x="451502" y="428171"/>
                  <a:pt x="440968" y="427510"/>
                </a:cubicBezTo>
                <a:cubicBezTo>
                  <a:pt x="441641" y="438032"/>
                  <a:pt x="437947" y="448788"/>
                  <a:pt x="429897" y="456838"/>
                </a:cubicBezTo>
                <a:cubicBezTo>
                  <a:pt x="418144" y="468590"/>
                  <a:pt x="400623" y="471060"/>
                  <a:pt x="386447" y="464246"/>
                </a:cubicBezTo>
                <a:cubicBezTo>
                  <a:pt x="385039" y="471404"/>
                  <a:pt x="381560" y="478233"/>
                  <a:pt x="376015" y="483778"/>
                </a:cubicBezTo>
                <a:cubicBezTo>
                  <a:pt x="361136" y="498657"/>
                  <a:pt x="337013" y="498657"/>
                  <a:pt x="322134" y="483778"/>
                </a:cubicBezTo>
                <a:lnTo>
                  <a:pt x="315398" y="490513"/>
                </a:lnTo>
                <a:close/>
                <a:moveTo>
                  <a:pt x="221005" y="86503"/>
                </a:moveTo>
                <a:lnTo>
                  <a:pt x="84031" y="223477"/>
                </a:lnTo>
                <a:lnTo>
                  <a:pt x="86392" y="226937"/>
                </a:lnTo>
                <a:cubicBezTo>
                  <a:pt x="106876" y="256831"/>
                  <a:pt x="125726" y="281935"/>
                  <a:pt x="142897" y="302222"/>
                </a:cubicBezTo>
                <a:lnTo>
                  <a:pt x="147780" y="307929"/>
                </a:lnTo>
                <a:lnTo>
                  <a:pt x="149089" y="306740"/>
                </a:lnTo>
                <a:lnTo>
                  <a:pt x="149993" y="305984"/>
                </a:lnTo>
                <a:lnTo>
                  <a:pt x="149993" y="305984"/>
                </a:lnTo>
                <a:lnTo>
                  <a:pt x="151292" y="304974"/>
                </a:lnTo>
                <a:lnTo>
                  <a:pt x="151292" y="304974"/>
                </a:lnTo>
                <a:lnTo>
                  <a:pt x="153229" y="303628"/>
                </a:lnTo>
                <a:lnTo>
                  <a:pt x="153229" y="303628"/>
                </a:lnTo>
                <a:lnTo>
                  <a:pt x="155199" y="302433"/>
                </a:lnTo>
                <a:lnTo>
                  <a:pt x="155199" y="302433"/>
                </a:lnTo>
                <a:lnTo>
                  <a:pt x="157664" y="301153"/>
                </a:lnTo>
                <a:lnTo>
                  <a:pt x="157664" y="301153"/>
                </a:lnTo>
                <a:lnTo>
                  <a:pt x="160343" y="300010"/>
                </a:lnTo>
                <a:lnTo>
                  <a:pt x="160343" y="300010"/>
                </a:lnTo>
                <a:lnTo>
                  <a:pt x="162648" y="299214"/>
                </a:lnTo>
                <a:lnTo>
                  <a:pt x="162648" y="299214"/>
                </a:lnTo>
                <a:lnTo>
                  <a:pt x="164478" y="298697"/>
                </a:lnTo>
                <a:lnTo>
                  <a:pt x="164478" y="298697"/>
                </a:lnTo>
                <a:lnTo>
                  <a:pt x="166966" y="298147"/>
                </a:lnTo>
                <a:lnTo>
                  <a:pt x="166966" y="298147"/>
                </a:lnTo>
                <a:lnTo>
                  <a:pt x="168370" y="297914"/>
                </a:lnTo>
                <a:lnTo>
                  <a:pt x="168370" y="297914"/>
                </a:lnTo>
                <a:lnTo>
                  <a:pt x="169737" y="297736"/>
                </a:lnTo>
                <a:lnTo>
                  <a:pt x="169737" y="297736"/>
                </a:lnTo>
                <a:lnTo>
                  <a:pt x="172420" y="297534"/>
                </a:lnTo>
                <a:lnTo>
                  <a:pt x="172420" y="297534"/>
                </a:lnTo>
                <a:lnTo>
                  <a:pt x="174155" y="297504"/>
                </a:lnTo>
                <a:lnTo>
                  <a:pt x="174155" y="297504"/>
                </a:lnTo>
                <a:lnTo>
                  <a:pt x="174767" y="297512"/>
                </a:lnTo>
                <a:cubicBezTo>
                  <a:pt x="175563" y="297529"/>
                  <a:pt x="176361" y="297571"/>
                  <a:pt x="177157" y="297638"/>
                </a:cubicBezTo>
                <a:cubicBezTo>
                  <a:pt x="178083" y="297716"/>
                  <a:pt x="179009" y="297828"/>
                  <a:pt x="179931" y="297973"/>
                </a:cubicBezTo>
                <a:lnTo>
                  <a:pt x="181398" y="298233"/>
                </a:lnTo>
                <a:lnTo>
                  <a:pt x="181398" y="298233"/>
                </a:lnTo>
                <a:lnTo>
                  <a:pt x="184332" y="298938"/>
                </a:lnTo>
                <a:lnTo>
                  <a:pt x="184332" y="298938"/>
                </a:lnTo>
                <a:lnTo>
                  <a:pt x="186399" y="299583"/>
                </a:lnTo>
                <a:lnTo>
                  <a:pt x="186399" y="299583"/>
                </a:lnTo>
                <a:lnTo>
                  <a:pt x="188166" y="300244"/>
                </a:lnTo>
                <a:lnTo>
                  <a:pt x="188166" y="300244"/>
                </a:lnTo>
                <a:lnTo>
                  <a:pt x="189003" y="300589"/>
                </a:lnTo>
                <a:cubicBezTo>
                  <a:pt x="190825" y="301371"/>
                  <a:pt x="192597" y="302301"/>
                  <a:pt x="194303" y="303380"/>
                </a:cubicBezTo>
                <a:cubicBezTo>
                  <a:pt x="195599" y="304201"/>
                  <a:pt x="196855" y="305106"/>
                  <a:pt x="198063" y="306095"/>
                </a:cubicBezTo>
                <a:cubicBezTo>
                  <a:pt x="199063" y="306914"/>
                  <a:pt x="199998" y="307762"/>
                  <a:pt x="200900" y="308663"/>
                </a:cubicBezTo>
                <a:cubicBezTo>
                  <a:pt x="201570" y="309334"/>
                  <a:pt x="202211" y="310023"/>
                  <a:pt x="202820" y="310729"/>
                </a:cubicBezTo>
                <a:lnTo>
                  <a:pt x="204357" y="312627"/>
                </a:lnTo>
                <a:lnTo>
                  <a:pt x="204357" y="312627"/>
                </a:lnTo>
                <a:lnTo>
                  <a:pt x="205650" y="314441"/>
                </a:lnTo>
                <a:lnTo>
                  <a:pt x="205650" y="314441"/>
                </a:lnTo>
                <a:lnTo>
                  <a:pt x="207002" y="316617"/>
                </a:lnTo>
                <a:lnTo>
                  <a:pt x="207002" y="316617"/>
                </a:lnTo>
                <a:lnTo>
                  <a:pt x="208000" y="318469"/>
                </a:lnTo>
                <a:lnTo>
                  <a:pt x="208000" y="318469"/>
                </a:lnTo>
                <a:lnTo>
                  <a:pt x="209117" y="320897"/>
                </a:lnTo>
                <a:lnTo>
                  <a:pt x="209117" y="320897"/>
                </a:lnTo>
                <a:lnTo>
                  <a:pt x="210106" y="323536"/>
                </a:lnTo>
                <a:lnTo>
                  <a:pt x="210106" y="323536"/>
                </a:lnTo>
                <a:lnTo>
                  <a:pt x="210767" y="325740"/>
                </a:lnTo>
                <a:lnTo>
                  <a:pt x="210767" y="325740"/>
                </a:lnTo>
                <a:cubicBezTo>
                  <a:pt x="210984" y="326552"/>
                  <a:pt x="211174" y="327371"/>
                  <a:pt x="211336" y="328194"/>
                </a:cubicBezTo>
                <a:lnTo>
                  <a:pt x="212449" y="327681"/>
                </a:lnTo>
                <a:cubicBezTo>
                  <a:pt x="213145" y="327374"/>
                  <a:pt x="213848" y="327089"/>
                  <a:pt x="214557" y="326826"/>
                </a:cubicBezTo>
                <a:lnTo>
                  <a:pt x="216424" y="326187"/>
                </a:lnTo>
                <a:lnTo>
                  <a:pt x="216424" y="326187"/>
                </a:lnTo>
                <a:lnTo>
                  <a:pt x="219033" y="325470"/>
                </a:lnTo>
                <a:lnTo>
                  <a:pt x="219033" y="325470"/>
                </a:lnTo>
                <a:lnTo>
                  <a:pt x="220968" y="325065"/>
                </a:lnTo>
                <a:lnTo>
                  <a:pt x="220968" y="325065"/>
                </a:lnTo>
                <a:lnTo>
                  <a:pt x="223116" y="324736"/>
                </a:lnTo>
                <a:lnTo>
                  <a:pt x="223116" y="324736"/>
                </a:lnTo>
                <a:lnTo>
                  <a:pt x="224931" y="324555"/>
                </a:lnTo>
                <a:lnTo>
                  <a:pt x="224931" y="324555"/>
                </a:lnTo>
                <a:lnTo>
                  <a:pt x="226873" y="324457"/>
                </a:lnTo>
                <a:lnTo>
                  <a:pt x="226873" y="324457"/>
                </a:lnTo>
                <a:lnTo>
                  <a:pt x="229531" y="324482"/>
                </a:lnTo>
                <a:lnTo>
                  <a:pt x="229531" y="324482"/>
                </a:lnTo>
                <a:lnTo>
                  <a:pt x="230695" y="324551"/>
                </a:lnTo>
                <a:lnTo>
                  <a:pt x="230695" y="324551"/>
                </a:lnTo>
                <a:lnTo>
                  <a:pt x="233006" y="324795"/>
                </a:lnTo>
                <a:lnTo>
                  <a:pt x="233006" y="324795"/>
                </a:lnTo>
                <a:lnTo>
                  <a:pt x="235410" y="325202"/>
                </a:lnTo>
                <a:lnTo>
                  <a:pt x="235410" y="325202"/>
                </a:lnTo>
                <a:lnTo>
                  <a:pt x="237758" y="325752"/>
                </a:lnTo>
                <a:lnTo>
                  <a:pt x="237758" y="325752"/>
                </a:lnTo>
                <a:lnTo>
                  <a:pt x="239633" y="326309"/>
                </a:lnTo>
                <a:lnTo>
                  <a:pt x="239633" y="326309"/>
                </a:lnTo>
                <a:cubicBezTo>
                  <a:pt x="240826" y="326695"/>
                  <a:pt x="242005" y="327143"/>
                  <a:pt x="243165" y="327651"/>
                </a:cubicBezTo>
                <a:lnTo>
                  <a:pt x="245420" y="328733"/>
                </a:lnTo>
                <a:lnTo>
                  <a:pt x="245420" y="328733"/>
                </a:lnTo>
                <a:cubicBezTo>
                  <a:pt x="248793" y="330487"/>
                  <a:pt x="251954" y="332777"/>
                  <a:pt x="254782" y="335604"/>
                </a:cubicBezTo>
                <a:cubicBezTo>
                  <a:pt x="262832" y="343654"/>
                  <a:pt x="266526" y="354410"/>
                  <a:pt x="265866" y="364944"/>
                </a:cubicBezTo>
                <a:cubicBezTo>
                  <a:pt x="276387" y="364271"/>
                  <a:pt x="287143" y="367965"/>
                  <a:pt x="295193" y="376015"/>
                </a:cubicBezTo>
                <a:cubicBezTo>
                  <a:pt x="306946" y="387768"/>
                  <a:pt x="309415" y="405289"/>
                  <a:pt x="302601" y="419465"/>
                </a:cubicBezTo>
                <a:cubicBezTo>
                  <a:pt x="308318" y="420589"/>
                  <a:pt x="313824" y="423034"/>
                  <a:pt x="318635" y="426798"/>
                </a:cubicBezTo>
                <a:lnTo>
                  <a:pt x="319007" y="427094"/>
                </a:lnTo>
                <a:cubicBezTo>
                  <a:pt x="320085" y="427957"/>
                  <a:pt x="321130" y="428893"/>
                  <a:pt x="322134" y="429897"/>
                </a:cubicBezTo>
                <a:lnTo>
                  <a:pt x="323089" y="430887"/>
                </a:lnTo>
                <a:lnTo>
                  <a:pt x="323089" y="430887"/>
                </a:lnTo>
                <a:lnTo>
                  <a:pt x="324473" y="432455"/>
                </a:lnTo>
                <a:lnTo>
                  <a:pt x="324473" y="432455"/>
                </a:lnTo>
                <a:lnTo>
                  <a:pt x="325767" y="434095"/>
                </a:lnTo>
                <a:lnTo>
                  <a:pt x="325767" y="434095"/>
                </a:lnTo>
                <a:lnTo>
                  <a:pt x="326504" y="435122"/>
                </a:lnTo>
                <a:lnTo>
                  <a:pt x="326504" y="435122"/>
                </a:lnTo>
                <a:cubicBezTo>
                  <a:pt x="333003" y="444468"/>
                  <a:pt x="334835" y="456073"/>
                  <a:pt x="332003" y="466692"/>
                </a:cubicBezTo>
                <a:lnTo>
                  <a:pt x="335604" y="470308"/>
                </a:lnTo>
                <a:cubicBezTo>
                  <a:pt x="342705" y="477409"/>
                  <a:pt x="354018" y="477732"/>
                  <a:pt x="361503" y="471276"/>
                </a:cubicBezTo>
                <a:lnTo>
                  <a:pt x="362545" y="470308"/>
                </a:lnTo>
                <a:cubicBezTo>
                  <a:pt x="369646" y="463207"/>
                  <a:pt x="369969" y="451894"/>
                  <a:pt x="363513" y="444409"/>
                </a:cubicBezTo>
                <a:lnTo>
                  <a:pt x="362545" y="443367"/>
                </a:lnTo>
                <a:lnTo>
                  <a:pt x="322134" y="402956"/>
                </a:lnTo>
                <a:cubicBezTo>
                  <a:pt x="318414" y="399236"/>
                  <a:pt x="318414" y="393205"/>
                  <a:pt x="322134" y="389486"/>
                </a:cubicBezTo>
                <a:cubicBezTo>
                  <a:pt x="325853" y="385766"/>
                  <a:pt x="331884" y="385766"/>
                  <a:pt x="335604" y="389486"/>
                </a:cubicBezTo>
                <a:lnTo>
                  <a:pt x="389486" y="443367"/>
                </a:lnTo>
                <a:cubicBezTo>
                  <a:pt x="396925" y="450807"/>
                  <a:pt x="408987" y="450807"/>
                  <a:pt x="416426" y="443367"/>
                </a:cubicBezTo>
                <a:cubicBezTo>
                  <a:pt x="423528" y="436266"/>
                  <a:pt x="423850" y="424953"/>
                  <a:pt x="417395" y="417469"/>
                </a:cubicBezTo>
                <a:lnTo>
                  <a:pt x="416426" y="416426"/>
                </a:lnTo>
                <a:lnTo>
                  <a:pt x="355810" y="355810"/>
                </a:lnTo>
                <a:cubicBezTo>
                  <a:pt x="352090" y="352090"/>
                  <a:pt x="352090" y="346059"/>
                  <a:pt x="355810" y="342339"/>
                </a:cubicBezTo>
                <a:cubicBezTo>
                  <a:pt x="359529" y="338619"/>
                  <a:pt x="365560" y="338619"/>
                  <a:pt x="369280" y="342339"/>
                </a:cubicBezTo>
                <a:lnTo>
                  <a:pt x="429897" y="402956"/>
                </a:lnTo>
                <a:cubicBezTo>
                  <a:pt x="437336" y="410395"/>
                  <a:pt x="449398" y="410395"/>
                  <a:pt x="456837" y="402956"/>
                </a:cubicBezTo>
                <a:cubicBezTo>
                  <a:pt x="463939" y="395855"/>
                  <a:pt x="464262" y="384542"/>
                  <a:pt x="457806" y="377057"/>
                </a:cubicBezTo>
                <a:lnTo>
                  <a:pt x="456939" y="376116"/>
                </a:lnTo>
                <a:lnTo>
                  <a:pt x="396221" y="315398"/>
                </a:lnTo>
                <a:cubicBezTo>
                  <a:pt x="392501" y="311679"/>
                  <a:pt x="392501" y="305648"/>
                  <a:pt x="396221" y="301928"/>
                </a:cubicBezTo>
                <a:cubicBezTo>
                  <a:pt x="399941" y="298208"/>
                  <a:pt x="405971" y="298208"/>
                  <a:pt x="409691" y="301928"/>
                </a:cubicBezTo>
                <a:lnTo>
                  <a:pt x="470308" y="362545"/>
                </a:lnTo>
                <a:cubicBezTo>
                  <a:pt x="477747" y="369984"/>
                  <a:pt x="489809" y="369984"/>
                  <a:pt x="497249" y="362545"/>
                </a:cubicBezTo>
                <a:cubicBezTo>
                  <a:pt x="504350" y="355443"/>
                  <a:pt x="504673" y="344131"/>
                  <a:pt x="498217" y="336646"/>
                </a:cubicBezTo>
                <a:lnTo>
                  <a:pt x="497249" y="335604"/>
                </a:lnTo>
                <a:lnTo>
                  <a:pt x="437973" y="276340"/>
                </a:lnTo>
                <a:lnTo>
                  <a:pt x="437919" y="276381"/>
                </a:lnTo>
                <a:lnTo>
                  <a:pt x="406509" y="244929"/>
                </a:lnTo>
                <a:lnTo>
                  <a:pt x="406551" y="244918"/>
                </a:lnTo>
                <a:lnTo>
                  <a:pt x="345720" y="184076"/>
                </a:lnTo>
                <a:lnTo>
                  <a:pt x="296348" y="221106"/>
                </a:lnTo>
                <a:cubicBezTo>
                  <a:pt x="287081" y="227284"/>
                  <a:pt x="278184" y="230312"/>
                  <a:pt x="269884" y="231074"/>
                </a:cubicBezTo>
                <a:lnTo>
                  <a:pt x="267750" y="231231"/>
                </a:lnTo>
                <a:cubicBezTo>
                  <a:pt x="253975" y="231930"/>
                  <a:pt x="240703" y="226585"/>
                  <a:pt x="229260" y="215752"/>
                </a:cubicBezTo>
                <a:lnTo>
                  <a:pt x="227841" y="214371"/>
                </a:lnTo>
                <a:lnTo>
                  <a:pt x="227841" y="214371"/>
                </a:lnTo>
                <a:cubicBezTo>
                  <a:pt x="226937" y="213466"/>
                  <a:pt x="226088" y="212528"/>
                  <a:pt x="225294" y="211560"/>
                </a:cubicBezTo>
                <a:lnTo>
                  <a:pt x="224700" y="210818"/>
                </a:lnTo>
                <a:lnTo>
                  <a:pt x="224700" y="210818"/>
                </a:lnTo>
                <a:cubicBezTo>
                  <a:pt x="223744" y="209592"/>
                  <a:pt x="222874" y="208321"/>
                  <a:pt x="222089" y="207012"/>
                </a:cubicBezTo>
                <a:lnTo>
                  <a:pt x="220975" y="205023"/>
                </a:lnTo>
                <a:lnTo>
                  <a:pt x="219643" y="202183"/>
                </a:lnTo>
                <a:lnTo>
                  <a:pt x="219643" y="202183"/>
                </a:lnTo>
                <a:lnTo>
                  <a:pt x="219171" y="201002"/>
                </a:lnTo>
                <a:lnTo>
                  <a:pt x="219171" y="201002"/>
                </a:lnTo>
                <a:lnTo>
                  <a:pt x="218365" y="198656"/>
                </a:lnTo>
                <a:lnTo>
                  <a:pt x="218365" y="198656"/>
                </a:lnTo>
                <a:lnTo>
                  <a:pt x="217673" y="196086"/>
                </a:lnTo>
                <a:lnTo>
                  <a:pt x="217673" y="196086"/>
                </a:lnTo>
                <a:lnTo>
                  <a:pt x="217312" y="194352"/>
                </a:lnTo>
                <a:lnTo>
                  <a:pt x="217312" y="194352"/>
                </a:lnTo>
                <a:lnTo>
                  <a:pt x="216997" y="192335"/>
                </a:lnTo>
                <a:lnTo>
                  <a:pt x="216997" y="192335"/>
                </a:lnTo>
                <a:lnTo>
                  <a:pt x="216741" y="189558"/>
                </a:lnTo>
                <a:lnTo>
                  <a:pt x="216741" y="189558"/>
                </a:lnTo>
                <a:lnTo>
                  <a:pt x="216685" y="187927"/>
                </a:lnTo>
                <a:lnTo>
                  <a:pt x="216685" y="187927"/>
                </a:lnTo>
                <a:lnTo>
                  <a:pt x="216722" y="185665"/>
                </a:lnTo>
                <a:lnTo>
                  <a:pt x="216722" y="185665"/>
                </a:lnTo>
                <a:lnTo>
                  <a:pt x="216853" y="183816"/>
                </a:lnTo>
                <a:lnTo>
                  <a:pt x="216853" y="183816"/>
                </a:lnTo>
                <a:lnTo>
                  <a:pt x="217118" y="181661"/>
                </a:lnTo>
                <a:lnTo>
                  <a:pt x="217118" y="181661"/>
                </a:lnTo>
                <a:lnTo>
                  <a:pt x="217546" y="179339"/>
                </a:lnTo>
                <a:lnTo>
                  <a:pt x="217546" y="179339"/>
                </a:lnTo>
                <a:lnTo>
                  <a:pt x="218043" y="177313"/>
                </a:lnTo>
                <a:lnTo>
                  <a:pt x="218043" y="177313"/>
                </a:lnTo>
                <a:lnTo>
                  <a:pt x="218714" y="175125"/>
                </a:lnTo>
                <a:lnTo>
                  <a:pt x="218714" y="175125"/>
                </a:lnTo>
                <a:lnTo>
                  <a:pt x="219569" y="172854"/>
                </a:lnTo>
                <a:lnTo>
                  <a:pt x="219569" y="172854"/>
                </a:lnTo>
                <a:lnTo>
                  <a:pt x="220203" y="171409"/>
                </a:lnTo>
                <a:lnTo>
                  <a:pt x="220203" y="171409"/>
                </a:lnTo>
                <a:lnTo>
                  <a:pt x="221114" y="169573"/>
                </a:lnTo>
                <a:lnTo>
                  <a:pt x="221114" y="169573"/>
                </a:lnTo>
                <a:lnTo>
                  <a:pt x="222046" y="167919"/>
                </a:lnTo>
                <a:lnTo>
                  <a:pt x="222046" y="167919"/>
                </a:lnTo>
                <a:cubicBezTo>
                  <a:pt x="223628" y="165269"/>
                  <a:pt x="225560" y="162770"/>
                  <a:pt x="227841" y="160489"/>
                </a:cubicBezTo>
                <a:lnTo>
                  <a:pt x="285939" y="102391"/>
                </a:lnTo>
                <a:lnTo>
                  <a:pt x="282750" y="101299"/>
                </a:lnTo>
                <a:cubicBezTo>
                  <a:pt x="265200" y="95455"/>
                  <a:pt x="245815" y="90713"/>
                  <a:pt x="224596" y="87090"/>
                </a:cubicBezTo>
                <a:lnTo>
                  <a:pt x="221005" y="86503"/>
                </a:lnTo>
                <a:close/>
                <a:moveTo>
                  <a:pt x="436632" y="19050"/>
                </a:moveTo>
                <a:lnTo>
                  <a:pt x="402956" y="52726"/>
                </a:lnTo>
                <a:lnTo>
                  <a:pt x="571336" y="221106"/>
                </a:lnTo>
                <a:lnTo>
                  <a:pt x="605012" y="187430"/>
                </a:lnTo>
                <a:lnTo>
                  <a:pt x="436632" y="19050"/>
                </a:lnTo>
                <a:close/>
                <a:moveTo>
                  <a:pt x="274987" y="477043"/>
                </a:moveTo>
                <a:cubicBezTo>
                  <a:pt x="282089" y="484144"/>
                  <a:pt x="293402" y="484467"/>
                  <a:pt x="300886" y="478011"/>
                </a:cubicBezTo>
                <a:lnTo>
                  <a:pt x="301928" y="477043"/>
                </a:lnTo>
                <a:lnTo>
                  <a:pt x="308663" y="470308"/>
                </a:lnTo>
                <a:lnTo>
                  <a:pt x="309632" y="469266"/>
                </a:lnTo>
                <a:lnTo>
                  <a:pt x="310787" y="467785"/>
                </a:lnTo>
                <a:lnTo>
                  <a:pt x="310787" y="467785"/>
                </a:lnTo>
                <a:lnTo>
                  <a:pt x="311314" y="466995"/>
                </a:lnTo>
                <a:lnTo>
                  <a:pt x="311755" y="466260"/>
                </a:lnTo>
                <a:lnTo>
                  <a:pt x="312332" y="465165"/>
                </a:lnTo>
                <a:lnTo>
                  <a:pt x="312939" y="463776"/>
                </a:lnTo>
                <a:lnTo>
                  <a:pt x="312939" y="463776"/>
                </a:lnTo>
                <a:lnTo>
                  <a:pt x="313274" y="462849"/>
                </a:lnTo>
                <a:lnTo>
                  <a:pt x="313561" y="461901"/>
                </a:lnTo>
                <a:lnTo>
                  <a:pt x="313883" y="460534"/>
                </a:lnTo>
                <a:lnTo>
                  <a:pt x="314094" y="459220"/>
                </a:lnTo>
                <a:lnTo>
                  <a:pt x="314222" y="457732"/>
                </a:lnTo>
                <a:lnTo>
                  <a:pt x="314238" y="456414"/>
                </a:lnTo>
                <a:lnTo>
                  <a:pt x="314162" y="455080"/>
                </a:lnTo>
                <a:lnTo>
                  <a:pt x="313889" y="453170"/>
                </a:lnTo>
                <a:lnTo>
                  <a:pt x="313706" y="452334"/>
                </a:lnTo>
                <a:lnTo>
                  <a:pt x="313323" y="450977"/>
                </a:lnTo>
                <a:lnTo>
                  <a:pt x="313323" y="450977"/>
                </a:lnTo>
                <a:lnTo>
                  <a:pt x="312666" y="449236"/>
                </a:lnTo>
                <a:lnTo>
                  <a:pt x="312666" y="449236"/>
                </a:lnTo>
                <a:lnTo>
                  <a:pt x="312240" y="448324"/>
                </a:lnTo>
                <a:lnTo>
                  <a:pt x="312240" y="448324"/>
                </a:lnTo>
                <a:lnTo>
                  <a:pt x="311366" y="446762"/>
                </a:lnTo>
                <a:cubicBezTo>
                  <a:pt x="310998" y="446174"/>
                  <a:pt x="310596" y="445602"/>
                  <a:pt x="310159" y="445048"/>
                </a:cubicBezTo>
                <a:cubicBezTo>
                  <a:pt x="309701" y="444468"/>
                  <a:pt x="309202" y="443906"/>
                  <a:pt x="308663" y="443367"/>
                </a:cubicBezTo>
                <a:lnTo>
                  <a:pt x="307230" y="442071"/>
                </a:lnTo>
                <a:lnTo>
                  <a:pt x="307230" y="442071"/>
                </a:lnTo>
                <a:lnTo>
                  <a:pt x="306071" y="441195"/>
                </a:lnTo>
                <a:lnTo>
                  <a:pt x="304863" y="440419"/>
                </a:lnTo>
                <a:lnTo>
                  <a:pt x="304863" y="440419"/>
                </a:lnTo>
                <a:lnTo>
                  <a:pt x="304101" y="439993"/>
                </a:lnTo>
                <a:lnTo>
                  <a:pt x="303443" y="439661"/>
                </a:lnTo>
                <a:lnTo>
                  <a:pt x="303443" y="439661"/>
                </a:lnTo>
                <a:lnTo>
                  <a:pt x="302165" y="439104"/>
                </a:lnTo>
                <a:lnTo>
                  <a:pt x="302165" y="439104"/>
                </a:lnTo>
                <a:lnTo>
                  <a:pt x="301336" y="438801"/>
                </a:lnTo>
                <a:lnTo>
                  <a:pt x="300588" y="438564"/>
                </a:lnTo>
                <a:cubicBezTo>
                  <a:pt x="296539" y="437372"/>
                  <a:pt x="292172" y="437553"/>
                  <a:pt x="288219" y="439105"/>
                </a:cubicBezTo>
                <a:lnTo>
                  <a:pt x="286734" y="439763"/>
                </a:lnTo>
                <a:lnTo>
                  <a:pt x="285748" y="440288"/>
                </a:lnTo>
                <a:cubicBezTo>
                  <a:pt x="285120" y="440647"/>
                  <a:pt x="284508" y="441045"/>
                  <a:pt x="283915" y="441481"/>
                </a:cubicBezTo>
                <a:lnTo>
                  <a:pt x="282765" y="442399"/>
                </a:lnTo>
                <a:lnTo>
                  <a:pt x="281723" y="443367"/>
                </a:lnTo>
                <a:lnTo>
                  <a:pt x="274987" y="450102"/>
                </a:lnTo>
                <a:cubicBezTo>
                  <a:pt x="267548" y="457542"/>
                  <a:pt x="267548" y="469604"/>
                  <a:pt x="274987" y="477043"/>
                </a:cubicBezTo>
                <a:close/>
                <a:moveTo>
                  <a:pt x="307249" y="108022"/>
                </a:moveTo>
                <a:lnTo>
                  <a:pt x="241311" y="173959"/>
                </a:lnTo>
                <a:cubicBezTo>
                  <a:pt x="233872" y="181399"/>
                  <a:pt x="233872" y="193461"/>
                  <a:pt x="241311" y="200900"/>
                </a:cubicBezTo>
                <a:cubicBezTo>
                  <a:pt x="253541" y="213130"/>
                  <a:pt x="267911" y="216207"/>
                  <a:pt x="283926" y="206439"/>
                </a:cubicBezTo>
                <a:lnTo>
                  <a:pt x="285434" y="205473"/>
                </a:lnTo>
                <a:lnTo>
                  <a:pt x="334290" y="168836"/>
                </a:lnTo>
                <a:cubicBezTo>
                  <a:pt x="341475" y="163447"/>
                  <a:pt x="351378" y="163840"/>
                  <a:pt x="358101" y="169596"/>
                </a:cubicBezTo>
                <a:lnTo>
                  <a:pt x="359191" y="170605"/>
                </a:lnTo>
                <a:lnTo>
                  <a:pt x="481859" y="293273"/>
                </a:lnTo>
                <a:lnTo>
                  <a:pt x="540219" y="216943"/>
                </a:lnTo>
                <a:lnTo>
                  <a:pt x="409610" y="86321"/>
                </a:lnTo>
                <a:lnTo>
                  <a:pt x="408311" y="86127"/>
                </a:lnTo>
                <a:cubicBezTo>
                  <a:pt x="379274" y="82267"/>
                  <a:pt x="348188" y="86400"/>
                  <a:pt x="320312" y="100499"/>
                </a:cubicBezTo>
                <a:lnTo>
                  <a:pt x="316486" y="102508"/>
                </a:lnTo>
                <a:lnTo>
                  <a:pt x="314274" y="103740"/>
                </a:lnTo>
                <a:cubicBezTo>
                  <a:pt x="312506" y="104744"/>
                  <a:pt x="310753" y="105791"/>
                  <a:pt x="309017" y="106880"/>
                </a:cubicBezTo>
                <a:lnTo>
                  <a:pt x="307249" y="108022"/>
                </a:lnTo>
                <a:close/>
                <a:moveTo>
                  <a:pt x="254782" y="389486"/>
                </a:moveTo>
                <a:lnTo>
                  <a:pt x="227841" y="416426"/>
                </a:lnTo>
                <a:cubicBezTo>
                  <a:pt x="220401" y="423866"/>
                  <a:pt x="220401" y="435928"/>
                  <a:pt x="227841" y="443367"/>
                </a:cubicBezTo>
                <a:cubicBezTo>
                  <a:pt x="234942" y="450468"/>
                  <a:pt x="246255" y="450791"/>
                  <a:pt x="253739" y="444335"/>
                </a:cubicBezTo>
                <a:lnTo>
                  <a:pt x="254782" y="443367"/>
                </a:lnTo>
                <a:lnTo>
                  <a:pt x="281723" y="416426"/>
                </a:lnTo>
                <a:cubicBezTo>
                  <a:pt x="289162" y="408987"/>
                  <a:pt x="289162" y="396925"/>
                  <a:pt x="281723" y="389486"/>
                </a:cubicBezTo>
                <a:cubicBezTo>
                  <a:pt x="274621" y="382384"/>
                  <a:pt x="263308" y="382061"/>
                  <a:pt x="255824" y="388517"/>
                </a:cubicBezTo>
                <a:lnTo>
                  <a:pt x="254782" y="389486"/>
                </a:lnTo>
                <a:close/>
                <a:moveTo>
                  <a:pt x="214371" y="349074"/>
                </a:moveTo>
                <a:lnTo>
                  <a:pt x="180695" y="382750"/>
                </a:lnTo>
                <a:cubicBezTo>
                  <a:pt x="173255" y="390190"/>
                  <a:pt x="173255" y="402252"/>
                  <a:pt x="180695" y="409691"/>
                </a:cubicBezTo>
                <a:cubicBezTo>
                  <a:pt x="187796" y="416793"/>
                  <a:pt x="199109" y="417115"/>
                  <a:pt x="206593" y="410660"/>
                </a:cubicBezTo>
                <a:lnTo>
                  <a:pt x="207635" y="409691"/>
                </a:lnTo>
                <a:lnTo>
                  <a:pt x="241311" y="376015"/>
                </a:lnTo>
                <a:cubicBezTo>
                  <a:pt x="248751" y="368576"/>
                  <a:pt x="248751" y="356514"/>
                  <a:pt x="241311" y="349074"/>
                </a:cubicBezTo>
                <a:cubicBezTo>
                  <a:pt x="238663" y="346426"/>
                  <a:pt x="235428" y="344720"/>
                  <a:pt x="232024" y="343957"/>
                </a:cubicBezTo>
                <a:lnTo>
                  <a:pt x="229824" y="343598"/>
                </a:lnTo>
                <a:lnTo>
                  <a:pt x="228348" y="343502"/>
                </a:lnTo>
                <a:lnTo>
                  <a:pt x="228348" y="343502"/>
                </a:lnTo>
                <a:lnTo>
                  <a:pt x="226356" y="343552"/>
                </a:lnTo>
                <a:lnTo>
                  <a:pt x="226356" y="343552"/>
                </a:lnTo>
                <a:lnTo>
                  <a:pt x="224731" y="343749"/>
                </a:lnTo>
                <a:lnTo>
                  <a:pt x="224731" y="343749"/>
                </a:lnTo>
                <a:lnTo>
                  <a:pt x="223988" y="343886"/>
                </a:lnTo>
                <a:lnTo>
                  <a:pt x="222488" y="344258"/>
                </a:lnTo>
                <a:lnTo>
                  <a:pt x="221186" y="344690"/>
                </a:lnTo>
                <a:lnTo>
                  <a:pt x="220510" y="344957"/>
                </a:lnTo>
                <a:lnTo>
                  <a:pt x="219256" y="345533"/>
                </a:lnTo>
                <a:lnTo>
                  <a:pt x="218392" y="345998"/>
                </a:lnTo>
                <a:lnTo>
                  <a:pt x="217285" y="346682"/>
                </a:lnTo>
                <a:cubicBezTo>
                  <a:pt x="216639" y="347113"/>
                  <a:pt x="216014" y="347588"/>
                  <a:pt x="215413" y="348106"/>
                </a:cubicBezTo>
                <a:lnTo>
                  <a:pt x="214371" y="349074"/>
                </a:lnTo>
                <a:close/>
                <a:moveTo>
                  <a:pt x="147118" y="335527"/>
                </a:moveTo>
                <a:lnTo>
                  <a:pt x="147099" y="335510"/>
                </a:lnTo>
                <a:lnTo>
                  <a:pt x="147019" y="335604"/>
                </a:lnTo>
                <a:cubicBezTo>
                  <a:pt x="139579" y="343044"/>
                  <a:pt x="139579" y="355105"/>
                  <a:pt x="147019" y="362545"/>
                </a:cubicBezTo>
                <a:cubicBezTo>
                  <a:pt x="154120" y="369646"/>
                  <a:pt x="165433" y="369969"/>
                  <a:pt x="172917" y="363513"/>
                </a:cubicBezTo>
                <a:lnTo>
                  <a:pt x="173959" y="362545"/>
                </a:lnTo>
                <a:lnTo>
                  <a:pt x="187430" y="349074"/>
                </a:lnTo>
                <a:cubicBezTo>
                  <a:pt x="194648" y="341856"/>
                  <a:pt x="194863" y="330285"/>
                  <a:pt x="188073" y="322808"/>
                </a:cubicBezTo>
                <a:lnTo>
                  <a:pt x="187430" y="322134"/>
                </a:lnTo>
                <a:lnTo>
                  <a:pt x="187430" y="322134"/>
                </a:lnTo>
                <a:cubicBezTo>
                  <a:pt x="180328" y="315032"/>
                  <a:pt x="169016" y="314710"/>
                  <a:pt x="161531" y="321165"/>
                </a:cubicBezTo>
                <a:lnTo>
                  <a:pt x="160489" y="322134"/>
                </a:lnTo>
                <a:lnTo>
                  <a:pt x="147118" y="335527"/>
                </a:lnTo>
                <a:close/>
                <a:moveTo>
                  <a:pt x="187430" y="25785"/>
                </a:moveTo>
                <a:lnTo>
                  <a:pt x="19050" y="194165"/>
                </a:lnTo>
                <a:lnTo>
                  <a:pt x="52726" y="227841"/>
                </a:lnTo>
                <a:lnTo>
                  <a:pt x="221106" y="59461"/>
                </a:lnTo>
                <a:lnTo>
                  <a:pt x="187430" y="25785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/>
          </a:ln>
        </p:spPr>
        <p:txBody>
          <a:bodyPr vert="horz" wrap="square" lIns="0" tIns="0" rIns="0" bIns="0" anchor="t">
            <a:noAutofit/>
          </a:bodyPr>
          <a:lstStyle/>
          <a:p>
            <a:pPr marL="0" indent="0" algn="l" defTabSz="914400" rtl="0" eaLnBrk="1" latinLnBrk="1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1" name="도형 67">
            <a:extLst>
              <a:ext uri="{FF2B5EF4-FFF2-40B4-BE49-F238E27FC236}">
                <a16:creationId xmlns:a16="http://schemas.microsoft.com/office/drawing/2014/main" id="{96E5FB48-7527-AD7F-0787-0B950347BB54}"/>
              </a:ext>
            </a:extLst>
          </p:cNvPr>
          <p:cNvSpPr>
            <a:spLocks/>
          </p:cNvSpPr>
          <p:nvPr/>
        </p:nvSpPr>
        <p:spPr>
          <a:xfrm>
            <a:off x="1029652" y="1369891"/>
            <a:ext cx="339725" cy="336550"/>
          </a:xfrm>
          <a:prstGeom prst="ellipse">
            <a:avLst/>
          </a:prstGeom>
          <a:solidFill>
            <a:srgbClr val="FF1300"/>
          </a:solidFill>
          <a:ln w="0">
            <a:noFill/>
            <a:prstDash/>
          </a:ln>
        </p:spPr>
        <p:txBody>
          <a:bodyPr vert="horz" wrap="none" lIns="0" tIns="0" rIns="0" bIns="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600" b="1">
                <a:solidFill>
                  <a:srgbClr val="FFFFFF"/>
                </a:solidFill>
                <a:latin typeface="Calibri" charset="0"/>
                <a:ea typeface="맑은 고딕" charset="0"/>
              </a:rPr>
              <a:t>1</a:t>
            </a:r>
            <a:endParaRPr lang="ko-KR" altLang="en-US" sz="1600" b="1">
              <a:solidFill>
                <a:srgbClr val="FFFFFF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22" name="도형 67">
            <a:extLst>
              <a:ext uri="{FF2B5EF4-FFF2-40B4-BE49-F238E27FC236}">
                <a16:creationId xmlns:a16="http://schemas.microsoft.com/office/drawing/2014/main" id="{2647EC02-52CF-07B2-4B46-4E5087125A0E}"/>
              </a:ext>
            </a:extLst>
          </p:cNvPr>
          <p:cNvSpPr>
            <a:spLocks/>
          </p:cNvSpPr>
          <p:nvPr/>
        </p:nvSpPr>
        <p:spPr>
          <a:xfrm>
            <a:off x="1029652" y="2040255"/>
            <a:ext cx="339725" cy="336550"/>
          </a:xfrm>
          <a:prstGeom prst="ellipse">
            <a:avLst/>
          </a:prstGeom>
          <a:solidFill>
            <a:srgbClr val="FF1300"/>
          </a:solidFill>
          <a:ln w="0">
            <a:noFill/>
            <a:prstDash/>
          </a:ln>
        </p:spPr>
        <p:txBody>
          <a:bodyPr vert="horz" wrap="none" lIns="0" tIns="0" rIns="0" bIns="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600" b="1" dirty="0">
                <a:solidFill>
                  <a:srgbClr val="FFFFFF"/>
                </a:solidFill>
                <a:latin typeface="Calibri" charset="0"/>
                <a:ea typeface="맑은 고딕" charset="0"/>
              </a:rPr>
              <a:t>2</a:t>
            </a:r>
            <a:endParaRPr lang="ko-KR" altLang="en-US" sz="1600" b="1" dirty="0">
              <a:solidFill>
                <a:srgbClr val="FFFFFF"/>
              </a:solidFill>
              <a:latin typeface="Calibri" charset="0"/>
              <a:ea typeface="맑은 고딕" charset="0"/>
            </a:endParaRPr>
          </a:p>
        </p:txBody>
      </p:sp>
      <p:sp>
        <p:nvSpPr>
          <p:cNvPr id="23" name="도형 67">
            <a:extLst>
              <a:ext uri="{FF2B5EF4-FFF2-40B4-BE49-F238E27FC236}">
                <a16:creationId xmlns:a16="http://schemas.microsoft.com/office/drawing/2014/main" id="{0D51CE32-F255-3207-135F-CC4ADD401859}"/>
              </a:ext>
            </a:extLst>
          </p:cNvPr>
          <p:cNvSpPr>
            <a:spLocks/>
          </p:cNvSpPr>
          <p:nvPr/>
        </p:nvSpPr>
        <p:spPr>
          <a:xfrm>
            <a:off x="1046797" y="5454967"/>
            <a:ext cx="339725" cy="336550"/>
          </a:xfrm>
          <a:prstGeom prst="ellipse">
            <a:avLst/>
          </a:prstGeom>
          <a:solidFill>
            <a:srgbClr val="FF1300"/>
          </a:solidFill>
          <a:ln w="0">
            <a:noFill/>
            <a:prstDash/>
          </a:ln>
        </p:spPr>
        <p:txBody>
          <a:bodyPr vert="horz" wrap="none" lIns="0" tIns="0" rIns="0" bIns="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lang="en-US" altLang="ko-KR" sz="1600" b="1" dirty="0">
                <a:solidFill>
                  <a:srgbClr val="FFFFFF"/>
                </a:solidFill>
                <a:latin typeface="Calibri" charset="0"/>
                <a:ea typeface="맑은 고딕" charset="0"/>
              </a:rPr>
              <a:t>3</a:t>
            </a:r>
            <a:endParaRPr lang="ko-KR" altLang="en-US" sz="1600" b="1" dirty="0">
              <a:solidFill>
                <a:srgbClr val="FFFFFF"/>
              </a:solidFill>
              <a:latin typeface="Calibri" charset="0"/>
              <a:ea typeface="맑은 고딕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03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2831488" y="2142407"/>
            <a:ext cx="6529024" cy="2215991"/>
            <a:chOff x="2827581" y="2122727"/>
            <a:chExt cx="6529024" cy="2215991"/>
          </a:xfrm>
        </p:grpSpPr>
        <p:sp>
          <p:nvSpPr>
            <p:cNvPr id="8" name="TextBox 7"/>
            <p:cNvSpPr txBox="1"/>
            <p:nvPr/>
          </p:nvSpPr>
          <p:spPr>
            <a:xfrm>
              <a:off x="2827581" y="2122727"/>
              <a:ext cx="846707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800" b="1" dirty="0">
                  <a:solidFill>
                    <a:schemeClr val="bg1"/>
                  </a:solidFill>
                </a:rPr>
                <a:t>[</a:t>
              </a:r>
              <a:endParaRPr lang="ko-KR" altLang="en-US" sz="138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676612" y="2122727"/>
              <a:ext cx="679993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3800" b="1" dirty="0">
                  <a:solidFill>
                    <a:schemeClr val="bg1"/>
                  </a:solidFill>
                </a:rPr>
                <a:t>]</a:t>
              </a:r>
              <a:endParaRPr lang="ko-KR" altLang="en-US" sz="13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3599038" y="2967335"/>
            <a:ext cx="49939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sz="5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5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</a:t>
            </a:r>
            <a:endParaRPr lang="en-US" altLang="ko-KR" sz="5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90376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42A39397-7314-283E-F6F1-B2D6B98BEDE3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8AE52E-A788-0FC8-D0D4-3A03EC9A2E50}"/>
              </a:ext>
            </a:extLst>
          </p:cNvPr>
          <p:cNvSpPr txBox="1"/>
          <p:nvPr/>
        </p:nvSpPr>
        <p:spPr>
          <a:xfrm>
            <a:off x="200987" y="124306"/>
            <a:ext cx="283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Main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5CFB62-C648-18AE-0258-B37129AF7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98" y="652194"/>
            <a:ext cx="11613204" cy="6205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74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Box 38"/>
          <p:cNvSpPr txBox="1"/>
          <p:nvPr/>
        </p:nvSpPr>
        <p:spPr>
          <a:xfrm>
            <a:off x="263368" y="245336"/>
            <a:ext cx="17331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CONTENTS</a:t>
            </a:r>
            <a:endParaRPr lang="ko-KR" altLang="en-US" sz="2400" b="1" dirty="0">
              <a:solidFill>
                <a:srgbClr val="72038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2E10611-CA0E-E817-1E9F-A6B7FB0EF162}"/>
              </a:ext>
            </a:extLst>
          </p:cNvPr>
          <p:cNvGrpSpPr/>
          <p:nvPr/>
        </p:nvGrpSpPr>
        <p:grpSpPr>
          <a:xfrm>
            <a:off x="4907666" y="1330941"/>
            <a:ext cx="2376668" cy="4196117"/>
            <a:chOff x="5162143" y="1330941"/>
            <a:chExt cx="2376668" cy="4196117"/>
          </a:xfrm>
        </p:grpSpPr>
        <p:grpSp>
          <p:nvGrpSpPr>
            <p:cNvPr id="17" name="그룹 16"/>
            <p:cNvGrpSpPr/>
            <p:nvPr/>
          </p:nvGrpSpPr>
          <p:grpSpPr>
            <a:xfrm>
              <a:off x="5780381" y="1330941"/>
              <a:ext cx="1758430" cy="4196117"/>
              <a:chOff x="2049518" y="1236517"/>
              <a:chExt cx="1758430" cy="4196117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2049518" y="1236517"/>
                <a:ext cx="154362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spc="-150" dirty="0" err="1">
                    <a:solidFill>
                      <a:srgbClr val="72038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Cookooo</a:t>
                </a:r>
                <a:r>
                  <a:rPr lang="en-US" altLang="ko-KR" sz="2000" spc="-150" dirty="0">
                    <a:solidFill>
                      <a:srgbClr val="72038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2000" spc="-150" dirty="0">
                    <a:solidFill>
                      <a:srgbClr val="72038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소개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049518" y="2505336"/>
                <a:ext cx="104387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spc="-150" dirty="0">
                    <a:solidFill>
                      <a:srgbClr val="72038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벤치마킹</a:t>
                </a: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049518" y="3768930"/>
                <a:ext cx="125867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000" spc="-150" dirty="0">
                    <a:solidFill>
                      <a:srgbClr val="72038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스토리보드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2049518" y="5032524"/>
                <a:ext cx="175843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spc="-150" dirty="0" err="1">
                    <a:solidFill>
                      <a:srgbClr val="72038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Cookooo</a:t>
                </a:r>
                <a:r>
                  <a:rPr lang="en-US" altLang="ko-KR" sz="2000" spc="-150" dirty="0">
                    <a:solidFill>
                      <a:srgbClr val="72038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 </a:t>
                </a:r>
                <a:r>
                  <a:rPr lang="ko-KR" altLang="en-US" sz="2000" spc="-150" dirty="0">
                    <a:solidFill>
                      <a:srgbClr val="720380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결과물</a:t>
                </a: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20A53B3-D262-6684-8EBA-A77B353D79C9}"/>
                </a:ext>
              </a:extLst>
            </p:cNvPr>
            <p:cNvSpPr txBox="1"/>
            <p:nvPr/>
          </p:nvSpPr>
          <p:spPr>
            <a:xfrm>
              <a:off x="5162143" y="1336166"/>
              <a:ext cx="618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rgbClr val="72038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1.</a:t>
              </a:r>
              <a:endParaRPr lang="ko-KR" altLang="en-US" sz="2000" dirty="0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509B6C1-3161-8746-C951-EC3500158472}"/>
                </a:ext>
              </a:extLst>
            </p:cNvPr>
            <p:cNvSpPr txBox="1"/>
            <p:nvPr/>
          </p:nvSpPr>
          <p:spPr>
            <a:xfrm>
              <a:off x="5164295" y="2594535"/>
              <a:ext cx="618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rgbClr val="72038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2.</a:t>
              </a:r>
              <a:endParaRPr lang="ko-KR" altLang="en-US" sz="2000" dirty="0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A28909D-F0F6-3728-567D-5DEEB245738C}"/>
                </a:ext>
              </a:extLst>
            </p:cNvPr>
            <p:cNvSpPr txBox="1"/>
            <p:nvPr/>
          </p:nvSpPr>
          <p:spPr>
            <a:xfrm>
              <a:off x="5162143" y="3858129"/>
              <a:ext cx="618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rgbClr val="72038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3.</a:t>
              </a:r>
              <a:endParaRPr lang="ko-KR" altLang="en-US" sz="2000" dirty="0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4C9E85D-BBDA-DBAC-F56A-C3401E202DD6}"/>
                </a:ext>
              </a:extLst>
            </p:cNvPr>
            <p:cNvSpPr txBox="1"/>
            <p:nvPr/>
          </p:nvSpPr>
          <p:spPr>
            <a:xfrm>
              <a:off x="5162143" y="5126948"/>
              <a:ext cx="618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rgbClr val="720380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4.</a:t>
              </a:r>
              <a:endParaRPr lang="ko-KR" altLang="en-US" sz="2000" dirty="0">
                <a:solidFill>
                  <a:srgbClr val="72038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4690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8052E90-46D3-55AE-3431-F8388C05C236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4253E6-57C5-C041-F6FA-092D133861A5}"/>
              </a:ext>
            </a:extLst>
          </p:cNvPr>
          <p:cNvSpPr txBox="1"/>
          <p:nvPr/>
        </p:nvSpPr>
        <p:spPr>
          <a:xfrm>
            <a:off x="200987" y="124306"/>
            <a:ext cx="283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Main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947EB07-A972-B5B6-AFC0-23CEBD07B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757" y="648786"/>
            <a:ext cx="11676485" cy="620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9048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8052E90-46D3-55AE-3431-F8388C05C236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4253E6-57C5-C041-F6FA-092D133861A5}"/>
              </a:ext>
            </a:extLst>
          </p:cNvPr>
          <p:cNvSpPr txBox="1"/>
          <p:nvPr/>
        </p:nvSpPr>
        <p:spPr>
          <a:xfrm>
            <a:off x="200987" y="124306"/>
            <a:ext cx="2838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Main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0C1370E-775C-4234-6609-BF7F09919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57" y="686242"/>
            <a:ext cx="11535885" cy="6171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7099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8052E90-46D3-55AE-3431-F8388C05C236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4253E6-57C5-C041-F6FA-092D133861A5}"/>
              </a:ext>
            </a:extLst>
          </p:cNvPr>
          <p:cNvSpPr txBox="1"/>
          <p:nvPr/>
        </p:nvSpPr>
        <p:spPr>
          <a:xfrm>
            <a:off x="200987" y="124306"/>
            <a:ext cx="2775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Join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8DDB98-D6C2-6182-9AD0-F0A5EB332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85" y="579290"/>
            <a:ext cx="11721830" cy="628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1358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8052E90-46D3-55AE-3431-F8388C05C236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4253E6-57C5-C041-F6FA-092D133861A5}"/>
              </a:ext>
            </a:extLst>
          </p:cNvPr>
          <p:cNvSpPr txBox="1"/>
          <p:nvPr/>
        </p:nvSpPr>
        <p:spPr>
          <a:xfrm>
            <a:off x="200987" y="124306"/>
            <a:ext cx="2775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Join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B21B963-DB55-EDD7-F828-65B7DBD58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76" y="579290"/>
            <a:ext cx="11807172" cy="627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0377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8052E90-46D3-55AE-3431-F8388C05C236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4253E6-57C5-C041-F6FA-092D133861A5}"/>
              </a:ext>
            </a:extLst>
          </p:cNvPr>
          <p:cNvSpPr txBox="1"/>
          <p:nvPr/>
        </p:nvSpPr>
        <p:spPr>
          <a:xfrm>
            <a:off x="200987" y="124306"/>
            <a:ext cx="2775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Join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75F0D3F-A0B2-E5B7-26DA-41F15FE2C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44" y="579290"/>
            <a:ext cx="11773711" cy="627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528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8052E90-46D3-55AE-3431-F8388C05C236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4253E6-57C5-C041-F6FA-092D133861A5}"/>
              </a:ext>
            </a:extLst>
          </p:cNvPr>
          <p:cNvSpPr txBox="1"/>
          <p:nvPr/>
        </p:nvSpPr>
        <p:spPr>
          <a:xfrm>
            <a:off x="200987" y="124306"/>
            <a:ext cx="2926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Login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FA0C792-31BF-95F7-FF3A-42B892107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36" y="582018"/>
            <a:ext cx="11744528" cy="627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1574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8052E90-46D3-55AE-3431-F8388C05C236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4253E6-57C5-C041-F6FA-092D133861A5}"/>
              </a:ext>
            </a:extLst>
          </p:cNvPr>
          <p:cNvSpPr txBox="1"/>
          <p:nvPr/>
        </p:nvSpPr>
        <p:spPr>
          <a:xfrm>
            <a:off x="200987" y="124306"/>
            <a:ext cx="3528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Login After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10B0F0E-EBE7-7A8E-60E2-97B77F67E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98" y="573209"/>
            <a:ext cx="11841804" cy="6284791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5382D2F-96F2-E2F2-EF5A-8AD2F2AE7544}"/>
              </a:ext>
            </a:extLst>
          </p:cNvPr>
          <p:cNvSpPr/>
          <p:nvPr/>
        </p:nvSpPr>
        <p:spPr>
          <a:xfrm>
            <a:off x="9542834" y="1206229"/>
            <a:ext cx="1040860" cy="544749"/>
          </a:xfrm>
          <a:prstGeom prst="roundRect">
            <a:avLst/>
          </a:prstGeom>
          <a:noFill/>
          <a:ln w="38100">
            <a:solidFill>
              <a:srgbClr val="FDE0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3006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F865DA0-52D1-E56E-3087-EA9287C96DA1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472E45-9E72-BE7D-A4AC-C89CCD2430BA}"/>
              </a:ext>
            </a:extLst>
          </p:cNvPr>
          <p:cNvSpPr txBox="1"/>
          <p:nvPr/>
        </p:nvSpPr>
        <p:spPr>
          <a:xfrm>
            <a:off x="200987" y="124306"/>
            <a:ext cx="2988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recipe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8DE4829-EECB-3C88-A4E6-AC99DE0DC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83" y="579290"/>
            <a:ext cx="11749633" cy="6278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374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B3A3AA7-400D-3EEC-C691-A825A1FF34B4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01A8CE-0DCD-0DA5-AFA1-174111E35F2D}"/>
              </a:ext>
            </a:extLst>
          </p:cNvPr>
          <p:cNvSpPr txBox="1"/>
          <p:nvPr/>
        </p:nvSpPr>
        <p:spPr>
          <a:xfrm>
            <a:off x="200987" y="124306"/>
            <a:ext cx="2734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buy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98E1B67-20C5-7923-93B9-D9873B72F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89" y="579290"/>
            <a:ext cx="11812621" cy="628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6734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5F75F5D-A1EF-3910-F27D-50609EAED3B5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71C900-9EEE-D100-07F4-7D83DE73FBC2}"/>
              </a:ext>
            </a:extLst>
          </p:cNvPr>
          <p:cNvSpPr txBox="1"/>
          <p:nvPr/>
        </p:nvSpPr>
        <p:spPr>
          <a:xfrm>
            <a:off x="200987" y="124306"/>
            <a:ext cx="2734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buy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8CC3D34-EB20-7472-7C3F-F87749F65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36" y="582018"/>
            <a:ext cx="11744528" cy="627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24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03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3024473" y="2133370"/>
            <a:ext cx="6143054" cy="2215992"/>
            <a:chOff x="3049873" y="2113690"/>
            <a:chExt cx="6143054" cy="2215992"/>
          </a:xfrm>
        </p:grpSpPr>
        <p:sp>
          <p:nvSpPr>
            <p:cNvPr id="8" name="TextBox 7"/>
            <p:cNvSpPr txBox="1"/>
            <p:nvPr/>
          </p:nvSpPr>
          <p:spPr>
            <a:xfrm>
              <a:off x="3049873" y="2113691"/>
              <a:ext cx="846707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800" b="1" dirty="0">
                  <a:solidFill>
                    <a:schemeClr val="bg1"/>
                  </a:solidFill>
                </a:rPr>
                <a:t>[</a:t>
              </a:r>
              <a:endParaRPr lang="ko-KR" altLang="en-US" sz="138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8512934" y="2113690"/>
              <a:ext cx="679993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3800" b="1" dirty="0">
                  <a:solidFill>
                    <a:schemeClr val="bg1"/>
                  </a:solidFill>
                </a:rPr>
                <a:t>]</a:t>
              </a:r>
              <a:endParaRPr lang="ko-KR" altLang="en-US" sz="13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3919282" y="2967335"/>
            <a:ext cx="43534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 err="1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ko-KR" altLang="en-US" sz="5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소개</a:t>
            </a:r>
            <a:endParaRPr lang="en-US" altLang="ko-KR" sz="5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77087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AEC3CCE-099E-7AF4-D599-77F93CCD127F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1C063-33FF-0C35-08AE-0938C5CDDEB4}"/>
              </a:ext>
            </a:extLst>
          </p:cNvPr>
          <p:cNvSpPr txBox="1"/>
          <p:nvPr/>
        </p:nvSpPr>
        <p:spPr>
          <a:xfrm>
            <a:off x="200987" y="124306"/>
            <a:ext cx="3370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buy detail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3304C77-3ABC-F97E-D52B-93D56D2E3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53" y="579290"/>
            <a:ext cx="11761694" cy="627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9275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1AEC3CCE-099E-7AF4-D599-77F93CCD127F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91C063-33FF-0C35-08AE-0938C5CDDEB4}"/>
              </a:ext>
            </a:extLst>
          </p:cNvPr>
          <p:cNvSpPr txBox="1"/>
          <p:nvPr/>
        </p:nvSpPr>
        <p:spPr>
          <a:xfrm>
            <a:off x="200987" y="124306"/>
            <a:ext cx="3370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buy detail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DDED0D0-88FE-A74C-B4F7-0EC040C22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872" y="576820"/>
            <a:ext cx="11754255" cy="628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8802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D473D79-D86E-AC52-2B83-2D4AC2121E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"/>
          <a:stretch/>
        </p:blipFill>
        <p:spPr>
          <a:xfrm>
            <a:off x="325400" y="579290"/>
            <a:ext cx="11541200" cy="629418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9F1A6F6-8023-A1BE-A3D3-880A1B269E44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466DDA-A566-4FF6-069B-118A7B103F27}"/>
              </a:ext>
            </a:extLst>
          </p:cNvPr>
          <p:cNvSpPr txBox="1"/>
          <p:nvPr/>
        </p:nvSpPr>
        <p:spPr>
          <a:xfrm>
            <a:off x="200987" y="124306"/>
            <a:ext cx="3181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mypage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95803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8E1273F-6A84-9C3C-9DFA-F6DD7531FF84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65D2B8-59D5-8769-10E3-DFEF33663D84}"/>
              </a:ext>
            </a:extLst>
          </p:cNvPr>
          <p:cNvSpPr txBox="1"/>
          <p:nvPr/>
        </p:nvSpPr>
        <p:spPr>
          <a:xfrm>
            <a:off x="200987" y="124306"/>
            <a:ext cx="2722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pay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0E336FF-42C5-1F44-CDA7-5E146C1AA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144" y="579290"/>
            <a:ext cx="11773711" cy="627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7137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8E1273F-6A84-9C3C-9DFA-F6DD7531FF84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65D2B8-59D5-8769-10E3-DFEF33663D84}"/>
              </a:ext>
            </a:extLst>
          </p:cNvPr>
          <p:cNvSpPr txBox="1"/>
          <p:nvPr/>
        </p:nvSpPr>
        <p:spPr>
          <a:xfrm>
            <a:off x="200987" y="124306"/>
            <a:ext cx="2722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pay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5C12B68-BB83-92EF-5BF0-E9F0AD987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008" y="583876"/>
            <a:ext cx="11763983" cy="627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23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F7E298-C3EE-D29C-ECD1-AB122119B409}"/>
              </a:ext>
            </a:extLst>
          </p:cNvPr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47E0B9-0BE7-AFA1-FB8E-2E35061CED92}"/>
              </a:ext>
            </a:extLst>
          </p:cNvPr>
          <p:cNvSpPr txBox="1"/>
          <p:nvPr/>
        </p:nvSpPr>
        <p:spPr>
          <a:xfrm>
            <a:off x="200987" y="124306"/>
            <a:ext cx="3752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04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결과물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_ pay complete</a:t>
            </a:r>
            <a:endParaRPr lang="ko-KR" altLang="en-US" dirty="0">
              <a:solidFill>
                <a:schemeClr val="bg2">
                  <a:lumMod val="2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2797FF3-AB69-FDDA-CDE1-B940567E3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15" y="573222"/>
            <a:ext cx="11900170" cy="6284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1141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03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428722" y="3972171"/>
            <a:ext cx="33345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감사합니다</a:t>
            </a:r>
            <a:endParaRPr lang="en-US" altLang="ko-KR" sz="5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D1D172D-E168-385C-8808-225FA0C54F4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3" b="17205"/>
          <a:stretch/>
        </p:blipFill>
        <p:spPr>
          <a:xfrm>
            <a:off x="3712371" y="1004836"/>
            <a:ext cx="4767258" cy="312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493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00987" y="124306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 </a:t>
            </a:r>
            <a:r>
              <a:rPr lang="en-US" altLang="ko-KR" dirty="0" err="1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Cookooo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소개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14F6437-22CA-3BD8-81CB-B08D05B6729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3" b="17205"/>
          <a:stretch/>
        </p:blipFill>
        <p:spPr>
          <a:xfrm>
            <a:off x="3712371" y="625587"/>
            <a:ext cx="4767258" cy="3129288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A3C526F0-BFFA-7AE0-65C8-02075FA30A90}"/>
              </a:ext>
            </a:extLst>
          </p:cNvPr>
          <p:cNvGrpSpPr/>
          <p:nvPr/>
        </p:nvGrpSpPr>
        <p:grpSpPr>
          <a:xfrm>
            <a:off x="5493097" y="4787808"/>
            <a:ext cx="1204436" cy="1631433"/>
            <a:chOff x="5502825" y="4885088"/>
            <a:chExt cx="1204436" cy="1631433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F9014D5-5F47-0D41-8A53-FCDC55FC565D}"/>
                </a:ext>
              </a:extLst>
            </p:cNvPr>
            <p:cNvSpPr/>
            <p:nvPr/>
          </p:nvSpPr>
          <p:spPr>
            <a:xfrm>
              <a:off x="5502825" y="4885088"/>
              <a:ext cx="828040" cy="828040"/>
            </a:xfrm>
            <a:prstGeom prst="ellipse">
              <a:avLst/>
            </a:prstGeom>
            <a:solidFill>
              <a:srgbClr val="720380">
                <a:alpha val="7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FBBF80C8-3BA0-942B-12E4-36CBE360BDE6}"/>
                </a:ext>
              </a:extLst>
            </p:cNvPr>
            <p:cNvSpPr/>
            <p:nvPr/>
          </p:nvSpPr>
          <p:spPr>
            <a:xfrm>
              <a:off x="5879221" y="4885088"/>
              <a:ext cx="828040" cy="828040"/>
            </a:xfrm>
            <a:prstGeom prst="ellipse">
              <a:avLst/>
            </a:prstGeom>
            <a:solidFill>
              <a:srgbClr val="72038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1F72F67-24D9-F042-A84A-25ACC3BDC076}"/>
                </a:ext>
              </a:extLst>
            </p:cNvPr>
            <p:cNvSpPr txBox="1"/>
            <p:nvPr/>
          </p:nvSpPr>
          <p:spPr>
            <a:xfrm>
              <a:off x="5597687" y="5832552"/>
              <a:ext cx="638316" cy="2388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latin typeface="나눔스퀘어_ac Bold" panose="020B0600000101010101" pitchFamily="50" charset="-127"/>
                  <a:ea typeface="나눔스퀘어_ac Bold" panose="020B0600000101010101" pitchFamily="50" charset="-127"/>
                </a:rPr>
                <a:t>메인 컬러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3BD12BB-2C0E-47CD-E525-98BF32BA61EA}"/>
                </a:ext>
              </a:extLst>
            </p:cNvPr>
            <p:cNvSpPr txBox="1"/>
            <p:nvPr/>
          </p:nvSpPr>
          <p:spPr>
            <a:xfrm>
              <a:off x="5563222" y="6147189"/>
              <a:ext cx="11224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나눔스퀘어_ac Light" panose="020B0600000101010101" pitchFamily="50" charset="-127"/>
                  <a:ea typeface="나눔스퀘어_ac Light" panose="020B0600000101010101" pitchFamily="50" charset="-127"/>
                </a:rPr>
                <a:t>#5F0080</a:t>
              </a:r>
              <a:endParaRPr lang="ko-KR" altLang="en-US" dirty="0">
                <a:latin typeface="나눔스퀘어_ac Light" panose="020B0600000101010101" pitchFamily="50" charset="-127"/>
                <a:ea typeface="나눔스퀘어_ac Light" panose="020B0600000101010101" pitchFamily="50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819EF86D-A1B9-74FB-EEF9-54006DAE14FA}"/>
              </a:ext>
            </a:extLst>
          </p:cNvPr>
          <p:cNvSpPr txBox="1"/>
          <p:nvPr/>
        </p:nvSpPr>
        <p:spPr>
          <a:xfrm>
            <a:off x="1807163" y="3754875"/>
            <a:ext cx="8615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다양한 요리 레시피를 접하고 직접 재료를 구매할 수 있는 사이트</a:t>
            </a:r>
          </a:p>
        </p:txBody>
      </p:sp>
    </p:spTree>
    <p:extLst>
      <p:ext uri="{BB962C8B-B14F-4D97-AF65-F5344CB8AC3E}">
        <p14:creationId xmlns:p14="http://schemas.microsoft.com/office/powerpoint/2010/main" val="2325612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03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3897001" y="2133369"/>
            <a:ext cx="4388274" cy="2215992"/>
            <a:chOff x="3922401" y="2113689"/>
            <a:chExt cx="4388274" cy="2215992"/>
          </a:xfrm>
        </p:grpSpPr>
        <p:sp>
          <p:nvSpPr>
            <p:cNvPr id="8" name="TextBox 7"/>
            <p:cNvSpPr txBox="1"/>
            <p:nvPr/>
          </p:nvSpPr>
          <p:spPr>
            <a:xfrm>
              <a:off x="3922401" y="2113690"/>
              <a:ext cx="846707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800" b="1" dirty="0">
                  <a:solidFill>
                    <a:schemeClr val="bg1"/>
                  </a:solidFill>
                </a:rPr>
                <a:t>[</a:t>
              </a:r>
              <a:endParaRPr lang="ko-KR" altLang="en-US" sz="138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630682" y="2113689"/>
              <a:ext cx="679993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3800" b="1" dirty="0">
                  <a:solidFill>
                    <a:schemeClr val="bg1"/>
                  </a:solidFill>
                </a:rPr>
                <a:t>]</a:t>
              </a:r>
              <a:endParaRPr lang="ko-KR" altLang="en-US" sz="13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753436" y="2967335"/>
            <a:ext cx="27045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벤치마킹</a:t>
            </a:r>
            <a:endParaRPr lang="en-US" altLang="ko-KR" sz="5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8056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00987" y="124306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벤치마킹</a:t>
            </a:r>
          </a:p>
        </p:txBody>
      </p:sp>
      <p:pic>
        <p:nvPicPr>
          <p:cNvPr id="2050" name="Picture 2" descr="마켓컬리 로고">
            <a:extLst>
              <a:ext uri="{FF2B5EF4-FFF2-40B4-BE49-F238E27FC236}">
                <a16:creationId xmlns:a16="http://schemas.microsoft.com/office/drawing/2014/main" id="{E90D9070-9717-60E8-CFE2-0501835EA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3825" y="2640627"/>
            <a:ext cx="4484349" cy="284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762911D-DDD6-F659-54AC-C5FB41F78AF0}"/>
              </a:ext>
            </a:extLst>
          </p:cNvPr>
          <p:cNvSpPr txBox="1"/>
          <p:nvPr/>
        </p:nvSpPr>
        <p:spPr>
          <a:xfrm>
            <a:off x="1810868" y="1828801"/>
            <a:ext cx="85702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잘 팔리는지 보다 사고 싶은지에 초점을 둔 마켓 사이트</a:t>
            </a:r>
            <a:r>
              <a:rPr lang="en-US" altLang="ko-KR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sz="24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마켓컬리</a:t>
            </a:r>
            <a:r>
              <a:rPr lang="ko-KR" altLang="en-US" sz="24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B4A96134-75DF-C087-683E-A972AB7D92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3" t="53509" r="12080" b="12247"/>
          <a:stretch/>
        </p:blipFill>
        <p:spPr>
          <a:xfrm>
            <a:off x="5145931" y="3754877"/>
            <a:ext cx="4309354" cy="234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082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1"/>
            <a:ext cx="153057" cy="579289"/>
          </a:xfrm>
          <a:prstGeom prst="rect">
            <a:avLst/>
          </a:prstGeom>
          <a:solidFill>
            <a:srgbClr val="7203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200987" y="124306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 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벤치마킹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5856F8D-E458-A59F-33FA-3AB12B3F8537}"/>
              </a:ext>
            </a:extLst>
          </p:cNvPr>
          <p:cNvCxnSpPr/>
          <p:nvPr/>
        </p:nvCxnSpPr>
        <p:spPr>
          <a:xfrm>
            <a:off x="6022258" y="2028818"/>
            <a:ext cx="0" cy="3529009"/>
          </a:xfrm>
          <a:prstGeom prst="line">
            <a:avLst/>
          </a:prstGeom>
          <a:ln>
            <a:solidFill>
              <a:srgbClr val="72038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마켓컬리-내일의 장보기 - Ứng dụng trên Google Play">
            <a:extLst>
              <a:ext uri="{FF2B5EF4-FFF2-40B4-BE49-F238E27FC236}">
                <a16:creationId xmlns:a16="http://schemas.microsoft.com/office/drawing/2014/main" id="{0412BED3-17EC-5748-1613-DC54DC5A6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376" y="1885118"/>
            <a:ext cx="3797456" cy="3797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AE28699D-C8C8-C505-49CD-04B2077E00D2}"/>
              </a:ext>
            </a:extLst>
          </p:cNvPr>
          <p:cNvGrpSpPr/>
          <p:nvPr/>
        </p:nvGrpSpPr>
        <p:grpSpPr>
          <a:xfrm>
            <a:off x="7073685" y="2368249"/>
            <a:ext cx="661482" cy="2034181"/>
            <a:chOff x="7073685" y="2332754"/>
            <a:chExt cx="661482" cy="203418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584C14D-1DDF-5A3E-8F48-AC7994019395}"/>
                </a:ext>
              </a:extLst>
            </p:cNvPr>
            <p:cNvSpPr txBox="1"/>
            <p:nvPr/>
          </p:nvSpPr>
          <p:spPr>
            <a:xfrm>
              <a:off x="7073686" y="2332754"/>
              <a:ext cx="6614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장점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342B8DC-A853-9664-00B7-96748D021BBE}"/>
                </a:ext>
              </a:extLst>
            </p:cNvPr>
            <p:cNvSpPr txBox="1"/>
            <p:nvPr/>
          </p:nvSpPr>
          <p:spPr>
            <a:xfrm>
              <a:off x="7073685" y="3997603"/>
              <a:ext cx="6614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단점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3110359-A173-2641-0E5F-1BB4DC16068D}"/>
              </a:ext>
            </a:extLst>
          </p:cNvPr>
          <p:cNvSpPr txBox="1"/>
          <p:nvPr/>
        </p:nvSpPr>
        <p:spPr>
          <a:xfrm>
            <a:off x="7404425" y="2907214"/>
            <a:ext cx="2333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분위기 있는 색상 배치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깔끔한 레이아웃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45E582-6FED-FD0D-50DB-7DA077F17795}"/>
              </a:ext>
            </a:extLst>
          </p:cNvPr>
          <p:cNvSpPr txBox="1"/>
          <p:nvPr/>
        </p:nvSpPr>
        <p:spPr>
          <a:xfrm>
            <a:off x="7404425" y="4525896"/>
            <a:ext cx="2333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복잡한 </a:t>
            </a:r>
            <a:r>
              <a:rPr lang="ko-KR" altLang="en-US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상단바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지저분한 판매 이미지</a:t>
            </a:r>
          </a:p>
        </p:txBody>
      </p:sp>
    </p:spTree>
    <p:extLst>
      <p:ext uri="{BB962C8B-B14F-4D97-AF65-F5344CB8AC3E}">
        <p14:creationId xmlns:p14="http://schemas.microsoft.com/office/powerpoint/2010/main" val="3699131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203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3719414" y="2142407"/>
            <a:ext cx="4753171" cy="2219694"/>
            <a:chOff x="3715507" y="2122727"/>
            <a:chExt cx="4753171" cy="2219694"/>
          </a:xfrm>
        </p:grpSpPr>
        <p:sp>
          <p:nvSpPr>
            <p:cNvPr id="8" name="TextBox 7"/>
            <p:cNvSpPr txBox="1"/>
            <p:nvPr/>
          </p:nvSpPr>
          <p:spPr>
            <a:xfrm>
              <a:off x="3715507" y="2126430"/>
              <a:ext cx="846707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800" b="1" dirty="0">
                  <a:solidFill>
                    <a:schemeClr val="bg1"/>
                  </a:solidFill>
                </a:rPr>
                <a:t>[</a:t>
              </a:r>
              <a:endParaRPr lang="ko-KR" altLang="en-US" sz="138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788685" y="2122727"/>
              <a:ext cx="679993" cy="22159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3800" b="1" dirty="0">
                  <a:solidFill>
                    <a:schemeClr val="bg1"/>
                  </a:solidFill>
                </a:rPr>
                <a:t>]</a:t>
              </a:r>
              <a:endParaRPr lang="ko-KR" altLang="en-US" sz="138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428718" y="2967335"/>
            <a:ext cx="33345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스토리보드</a:t>
            </a:r>
            <a:endParaRPr lang="en-US" altLang="ko-KR" sz="54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9086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B75978DC-6544-89B3-1D27-A617C52C3E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073584"/>
              </p:ext>
            </p:extLst>
          </p:nvPr>
        </p:nvGraphicFramePr>
        <p:xfrm>
          <a:off x="587057" y="214947"/>
          <a:ext cx="11017885" cy="6428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04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86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475">
                <a:tc rowSpan="3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3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2022. 08. 25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수정날짜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2022. 08. 27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9095">
                <a:tc v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6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작성자</a:t>
                      </a:r>
                      <a:endParaRPr lang="ko-KR" altLang="en-US" sz="16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r>
                        <a:rPr sz="1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김윤주</a:t>
                      </a:r>
                      <a:endParaRPr lang="ko-KR" altLang="en-US" sz="1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06695"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endParaRPr lang="ko-KR" altLang="en-US" sz="1800" b="0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indent="0" algn="ctr" latinLnBrk="0" hangingPunct="1">
                        <a:buFontTx/>
                        <a:buNone/>
                      </a:pPr>
                      <a:endParaRPr lang="ko-KR" altLang="en-US" sz="1800" b="1" i="0" kern="1200" dirty="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 altLang="en-US" kern="12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텍스트 상자 3">
            <a:extLst>
              <a:ext uri="{FF2B5EF4-FFF2-40B4-BE49-F238E27FC236}">
                <a16:creationId xmlns:a16="http://schemas.microsoft.com/office/drawing/2014/main" id="{9E754BE4-9BED-BBEB-88B1-C2BB11A96299}"/>
              </a:ext>
            </a:extLst>
          </p:cNvPr>
          <p:cNvSpPr txBox="1">
            <a:spLocks/>
          </p:cNvSpPr>
          <p:nvPr/>
        </p:nvSpPr>
        <p:spPr>
          <a:xfrm>
            <a:off x="3084512" y="548957"/>
            <a:ext cx="3188335" cy="647065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3600">
                <a:latin typeface="맑은 고딕" charset="0"/>
                <a:ea typeface="맑은 고딕" charset="0"/>
              </a:rPr>
              <a:t>1. 메인 페이지</a:t>
            </a:r>
            <a:endParaRPr lang="ko-KR" altLang="en-US" sz="3600">
              <a:latin typeface="맑은 고딕" charset="0"/>
              <a:ea typeface="맑은 고딕" charset="0"/>
            </a:endParaRPr>
          </a:p>
        </p:txBody>
      </p:sp>
      <p:sp>
        <p:nvSpPr>
          <p:cNvPr id="4" name="도형 4">
            <a:extLst>
              <a:ext uri="{FF2B5EF4-FFF2-40B4-BE49-F238E27FC236}">
                <a16:creationId xmlns:a16="http://schemas.microsoft.com/office/drawing/2014/main" id="{B008EC52-3B11-1877-420A-326D4C41DD33}"/>
              </a:ext>
            </a:extLst>
          </p:cNvPr>
          <p:cNvSpPr>
            <a:spLocks/>
          </p:cNvSpPr>
          <p:nvPr/>
        </p:nvSpPr>
        <p:spPr>
          <a:xfrm>
            <a:off x="945832" y="1497012"/>
            <a:ext cx="7160895" cy="4965065"/>
          </a:xfrm>
          <a:prstGeom prst="rect">
            <a:avLst/>
          </a:prstGeom>
          <a:noFill/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7" name="도형 5">
            <a:extLst>
              <a:ext uri="{FF2B5EF4-FFF2-40B4-BE49-F238E27FC236}">
                <a16:creationId xmlns:a16="http://schemas.microsoft.com/office/drawing/2014/main" id="{206F9A7D-A18E-EB5A-ADF2-6DB6A3613D6B}"/>
              </a:ext>
            </a:extLst>
          </p:cNvPr>
          <p:cNvSpPr>
            <a:spLocks/>
          </p:cNvSpPr>
          <p:nvPr/>
        </p:nvSpPr>
        <p:spPr>
          <a:xfrm>
            <a:off x="1089342" y="2176462"/>
            <a:ext cx="6878320" cy="255270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8" name="도형 6">
            <a:extLst>
              <a:ext uri="{FF2B5EF4-FFF2-40B4-BE49-F238E27FC236}">
                <a16:creationId xmlns:a16="http://schemas.microsoft.com/office/drawing/2014/main" id="{32642144-EEC6-B2B0-EB23-2A32AAF0BD0F}"/>
              </a:ext>
            </a:extLst>
          </p:cNvPr>
          <p:cNvSpPr>
            <a:spLocks/>
          </p:cNvSpPr>
          <p:nvPr/>
        </p:nvSpPr>
        <p:spPr>
          <a:xfrm>
            <a:off x="1138872" y="4815522"/>
            <a:ext cx="1532890" cy="151130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9" name="도형 7">
            <a:extLst>
              <a:ext uri="{FF2B5EF4-FFF2-40B4-BE49-F238E27FC236}">
                <a16:creationId xmlns:a16="http://schemas.microsoft.com/office/drawing/2014/main" id="{1065526E-24A0-0DA2-99B7-8FBD2166AE0F}"/>
              </a:ext>
            </a:extLst>
          </p:cNvPr>
          <p:cNvSpPr>
            <a:spLocks/>
          </p:cNvSpPr>
          <p:nvPr/>
        </p:nvSpPr>
        <p:spPr>
          <a:xfrm>
            <a:off x="2898457" y="4815522"/>
            <a:ext cx="1553845" cy="1506855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1" name="텍스트 상자 9">
            <a:extLst>
              <a:ext uri="{FF2B5EF4-FFF2-40B4-BE49-F238E27FC236}">
                <a16:creationId xmlns:a16="http://schemas.microsoft.com/office/drawing/2014/main" id="{A3D62D92-955F-7D36-0C2A-90C14C04972F}"/>
              </a:ext>
            </a:extLst>
          </p:cNvPr>
          <p:cNvSpPr txBox="1">
            <a:spLocks/>
          </p:cNvSpPr>
          <p:nvPr/>
        </p:nvSpPr>
        <p:spPr>
          <a:xfrm>
            <a:off x="1086802" y="1711007"/>
            <a:ext cx="990600" cy="32385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500" b="1">
                <a:latin typeface="맑은 고딕" charset="0"/>
                <a:ea typeface="맑은 고딕" charset="0"/>
              </a:rPr>
              <a:t>사이트명</a:t>
            </a:r>
            <a:endParaRPr lang="ko-KR" altLang="en-US" sz="1500" b="1">
              <a:latin typeface="맑은 고딕" charset="0"/>
              <a:ea typeface="맑은 고딕" charset="0"/>
            </a:endParaRPr>
          </a:p>
        </p:txBody>
      </p:sp>
      <p:sp>
        <p:nvSpPr>
          <p:cNvPr id="12" name="도형 10">
            <a:extLst>
              <a:ext uri="{FF2B5EF4-FFF2-40B4-BE49-F238E27FC236}">
                <a16:creationId xmlns:a16="http://schemas.microsoft.com/office/drawing/2014/main" id="{FC238BAB-E497-B52C-7D92-FE682B382B8F}"/>
              </a:ext>
            </a:extLst>
          </p:cNvPr>
          <p:cNvSpPr>
            <a:spLocks/>
          </p:cNvSpPr>
          <p:nvPr/>
        </p:nvSpPr>
        <p:spPr>
          <a:xfrm>
            <a:off x="2035492" y="1711642"/>
            <a:ext cx="1354455" cy="33274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>
                <a:solidFill>
                  <a:schemeClr val="tx1"/>
                </a:solidFill>
                <a:latin typeface="맑은 고딕" charset="0"/>
                <a:ea typeface="맑은 고딕" charset="0"/>
              </a:rPr>
              <a:t>검색</a:t>
            </a:r>
            <a:endParaRPr lang="ko-KR" altLang="en-US" sz="18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3" name="도형 11">
            <a:extLst>
              <a:ext uri="{FF2B5EF4-FFF2-40B4-BE49-F238E27FC236}">
                <a16:creationId xmlns:a16="http://schemas.microsoft.com/office/drawing/2014/main" id="{337BBB3C-B991-B95C-460C-BA61D92CC007}"/>
              </a:ext>
            </a:extLst>
          </p:cNvPr>
          <p:cNvSpPr>
            <a:spLocks/>
          </p:cNvSpPr>
          <p:nvPr/>
        </p:nvSpPr>
        <p:spPr>
          <a:xfrm>
            <a:off x="7255827" y="1766887"/>
            <a:ext cx="691515" cy="24257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000">
                <a:solidFill>
                  <a:schemeClr val="tx1"/>
                </a:solidFill>
                <a:latin typeface="맑은 고딕" charset="0"/>
                <a:ea typeface="맑은 고딕" charset="0"/>
              </a:rPr>
              <a:t>회원가입</a:t>
            </a:r>
            <a:endParaRPr lang="ko-KR" altLang="en-US" sz="10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4" name="도형 12">
            <a:extLst>
              <a:ext uri="{FF2B5EF4-FFF2-40B4-BE49-F238E27FC236}">
                <a16:creationId xmlns:a16="http://schemas.microsoft.com/office/drawing/2014/main" id="{8B9A19A9-E387-7B58-9F0A-6FB1C8DDBB83}"/>
              </a:ext>
            </a:extLst>
          </p:cNvPr>
          <p:cNvSpPr>
            <a:spLocks/>
          </p:cNvSpPr>
          <p:nvPr/>
        </p:nvSpPr>
        <p:spPr>
          <a:xfrm>
            <a:off x="6573202" y="1776412"/>
            <a:ext cx="649605" cy="229235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000">
                <a:solidFill>
                  <a:schemeClr val="tx1"/>
                </a:solidFill>
                <a:latin typeface="맑은 고딕" charset="0"/>
                <a:ea typeface="맑은 고딕" charset="0"/>
              </a:rPr>
              <a:t>로그인</a:t>
            </a:r>
            <a:endParaRPr lang="ko-KR" altLang="en-US" sz="1000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graphicFrame>
        <p:nvGraphicFramePr>
          <p:cNvPr id="15" name="표 13">
            <a:extLst>
              <a:ext uri="{FF2B5EF4-FFF2-40B4-BE49-F238E27FC236}">
                <a16:creationId xmlns:a16="http://schemas.microsoft.com/office/drawing/2014/main" id="{AD212DE3-676A-CAA9-526C-39B77E816B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9710686"/>
              </p:ext>
            </p:extLst>
          </p:nvPr>
        </p:nvGraphicFramePr>
        <p:xfrm>
          <a:off x="3553777" y="1746567"/>
          <a:ext cx="2898140" cy="2343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9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1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3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753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119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34315"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r>
                        <a:rPr sz="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네비1</a:t>
                      </a:r>
                      <a:endParaRPr lang="ko-KR" altLang="en-US" sz="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r>
                        <a:rPr sz="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네비2</a:t>
                      </a:r>
                      <a:endParaRPr lang="ko-KR" altLang="en-US" sz="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r>
                        <a:rPr sz="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네비3</a:t>
                      </a:r>
                      <a:endParaRPr lang="ko-KR" altLang="en-US" sz="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r>
                        <a:rPr sz="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네비4</a:t>
                      </a:r>
                      <a:endParaRPr lang="ko-KR" altLang="en-US" sz="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just" latinLnBrk="0" hangingPunct="1">
                        <a:buFontTx/>
                        <a:buNone/>
                      </a:pPr>
                      <a:r>
                        <a:rPr sz="800" b="1" i="0" kern="1200">
                          <a:solidFill>
                            <a:schemeClr val="tx1"/>
                          </a:solidFill>
                          <a:latin typeface="맑은 고딕" charset="0"/>
                          <a:ea typeface="맑은 고딕" charset="0"/>
                        </a:rPr>
                        <a:t>네비5</a:t>
                      </a:r>
                      <a:endParaRPr lang="ko-KR" altLang="en-US" sz="800" b="1" i="0" kern="1200">
                        <a:solidFill>
                          <a:schemeClr val="tx1"/>
                        </a:solidFill>
                        <a:latin typeface="맑은 고딕" charset="0"/>
                        <a:ea typeface="맑은 고딕" charset="0"/>
                      </a:endParaRPr>
                    </a:p>
                  </a:txBody>
                  <a:tcPr marL="90170" marR="90170" marT="46990" marB="46990">
                    <a:lnL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6" name="텍스트 상자 14">
            <a:extLst>
              <a:ext uri="{FF2B5EF4-FFF2-40B4-BE49-F238E27FC236}">
                <a16:creationId xmlns:a16="http://schemas.microsoft.com/office/drawing/2014/main" id="{E8664165-C33D-A1AE-7DD2-EB307F91FF6F}"/>
              </a:ext>
            </a:extLst>
          </p:cNvPr>
          <p:cNvSpPr txBox="1">
            <a:spLocks/>
          </p:cNvSpPr>
          <p:nvPr/>
        </p:nvSpPr>
        <p:spPr>
          <a:xfrm>
            <a:off x="3876357" y="3174047"/>
            <a:ext cx="1403350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메인 이미지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7" name="텍스트 상자 15">
            <a:extLst>
              <a:ext uri="{FF2B5EF4-FFF2-40B4-BE49-F238E27FC236}">
                <a16:creationId xmlns:a16="http://schemas.microsoft.com/office/drawing/2014/main" id="{B997BA5E-99EE-F081-6120-8D25B0ACD606}"/>
              </a:ext>
            </a:extLst>
          </p:cNvPr>
          <p:cNvSpPr txBox="1">
            <a:spLocks/>
          </p:cNvSpPr>
          <p:nvPr/>
        </p:nvSpPr>
        <p:spPr>
          <a:xfrm>
            <a:off x="1362392" y="5382577"/>
            <a:ext cx="1072515" cy="37084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레시피 1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19" name="텍스트 상자 17">
            <a:extLst>
              <a:ext uri="{FF2B5EF4-FFF2-40B4-BE49-F238E27FC236}">
                <a16:creationId xmlns:a16="http://schemas.microsoft.com/office/drawing/2014/main" id="{46275436-CB4A-06D6-308C-EC49594133DC}"/>
              </a:ext>
            </a:extLst>
          </p:cNvPr>
          <p:cNvSpPr txBox="1">
            <a:spLocks/>
          </p:cNvSpPr>
          <p:nvPr/>
        </p:nvSpPr>
        <p:spPr>
          <a:xfrm>
            <a:off x="3125787" y="5392737"/>
            <a:ext cx="1072515" cy="37084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레시피 2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0" name="도형 18">
            <a:extLst>
              <a:ext uri="{FF2B5EF4-FFF2-40B4-BE49-F238E27FC236}">
                <a16:creationId xmlns:a16="http://schemas.microsoft.com/office/drawing/2014/main" id="{6E69D94C-3624-29DE-0378-1C587BECC245}"/>
              </a:ext>
            </a:extLst>
          </p:cNvPr>
          <p:cNvSpPr>
            <a:spLocks/>
          </p:cNvSpPr>
          <p:nvPr/>
        </p:nvSpPr>
        <p:spPr>
          <a:xfrm>
            <a:off x="2156142" y="1577022"/>
            <a:ext cx="287020" cy="267970"/>
          </a:xfrm>
          <a:prstGeom prst="ellipse">
            <a:avLst/>
          </a:prstGeom>
          <a:solidFill>
            <a:srgbClr val="FF0000"/>
          </a:solidFill>
          <a:ln w="127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1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  <p:sp>
        <p:nvSpPr>
          <p:cNvPr id="21" name="도형 19">
            <a:extLst>
              <a:ext uri="{FF2B5EF4-FFF2-40B4-BE49-F238E27FC236}">
                <a16:creationId xmlns:a16="http://schemas.microsoft.com/office/drawing/2014/main" id="{0916E467-FFEE-54EB-C5C2-0F8A1460E75B}"/>
              </a:ext>
            </a:extLst>
          </p:cNvPr>
          <p:cNvSpPr>
            <a:spLocks/>
          </p:cNvSpPr>
          <p:nvPr/>
        </p:nvSpPr>
        <p:spPr>
          <a:xfrm>
            <a:off x="6465887" y="1572577"/>
            <a:ext cx="287020" cy="267970"/>
          </a:xfrm>
          <a:prstGeom prst="ellipse">
            <a:avLst/>
          </a:prstGeom>
          <a:solidFill>
            <a:srgbClr val="FF0000"/>
          </a:solidFill>
          <a:ln w="127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2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  <p:sp>
        <p:nvSpPr>
          <p:cNvPr id="22" name="도형 20">
            <a:extLst>
              <a:ext uri="{FF2B5EF4-FFF2-40B4-BE49-F238E27FC236}">
                <a16:creationId xmlns:a16="http://schemas.microsoft.com/office/drawing/2014/main" id="{28DBDDD3-64B3-2DC7-DA78-9149334A0CE0}"/>
              </a:ext>
            </a:extLst>
          </p:cNvPr>
          <p:cNvSpPr>
            <a:spLocks/>
          </p:cNvSpPr>
          <p:nvPr/>
        </p:nvSpPr>
        <p:spPr>
          <a:xfrm>
            <a:off x="1013777" y="2644457"/>
            <a:ext cx="287020" cy="267970"/>
          </a:xfrm>
          <a:prstGeom prst="ellipse">
            <a:avLst/>
          </a:prstGeom>
          <a:solidFill>
            <a:srgbClr val="FF0000"/>
          </a:solidFill>
          <a:ln w="127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3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  <p:sp>
        <p:nvSpPr>
          <p:cNvPr id="23" name="도형 21">
            <a:extLst>
              <a:ext uri="{FF2B5EF4-FFF2-40B4-BE49-F238E27FC236}">
                <a16:creationId xmlns:a16="http://schemas.microsoft.com/office/drawing/2014/main" id="{4219D548-14FE-C1DC-B1DE-FB139FEB1311}"/>
              </a:ext>
            </a:extLst>
          </p:cNvPr>
          <p:cNvSpPr>
            <a:spLocks/>
          </p:cNvSpPr>
          <p:nvPr/>
        </p:nvSpPr>
        <p:spPr>
          <a:xfrm>
            <a:off x="961707" y="4745037"/>
            <a:ext cx="287020" cy="267970"/>
          </a:xfrm>
          <a:prstGeom prst="ellipse">
            <a:avLst/>
          </a:prstGeom>
          <a:solidFill>
            <a:srgbClr val="FF0000"/>
          </a:solidFill>
          <a:ln w="127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r>
              <a:rPr sz="1800" b="1">
                <a:latin typeface="맑은 고딕" charset="0"/>
                <a:ea typeface="맑은 고딕" charset="0"/>
              </a:rPr>
              <a:t>4</a:t>
            </a:r>
            <a:endParaRPr lang="ko-KR" altLang="en-US" sz="1800" b="1">
              <a:latin typeface="맑은 고딕" charset="0"/>
              <a:ea typeface="맑은 고딕" charset="0"/>
            </a:endParaRPr>
          </a:p>
        </p:txBody>
      </p:sp>
      <p:sp>
        <p:nvSpPr>
          <p:cNvPr id="24" name="텍스트 상자 22">
            <a:extLst>
              <a:ext uri="{FF2B5EF4-FFF2-40B4-BE49-F238E27FC236}">
                <a16:creationId xmlns:a16="http://schemas.microsoft.com/office/drawing/2014/main" id="{DF3D6F61-DE96-15E6-9879-603CA94DC8AA}"/>
              </a:ext>
            </a:extLst>
          </p:cNvPr>
          <p:cNvSpPr txBox="1">
            <a:spLocks/>
          </p:cNvSpPr>
          <p:nvPr/>
        </p:nvSpPr>
        <p:spPr>
          <a:xfrm>
            <a:off x="8871267" y="2024697"/>
            <a:ext cx="2287270" cy="3543300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1. 검색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- input 태그 활용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2. 버튼 및 카테고리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- button 활용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3. 광고 베너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- 이미지 슬라이더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4. 레시피</a:t>
            </a:r>
            <a:endParaRPr lang="ko-KR" altLang="en-US" sz="1600">
              <a:latin typeface="맑은 고딕" charset="0"/>
              <a:ea typeface="맑은 고딕" charset="0"/>
            </a:endParaRPr>
          </a:p>
          <a:p>
            <a:pPr marL="0" indent="0" algn="l" defTabSz="914400" rtl="0" eaLnBrk="1" latinLnBrk="0" hangingPunct="1">
              <a:buFontTx/>
              <a:buNone/>
            </a:pPr>
            <a:r>
              <a:rPr sz="1600">
                <a:latin typeface="맑은 고딕" charset="0"/>
                <a:ea typeface="맑은 고딕" charset="0"/>
              </a:rPr>
              <a:t>- 해당 링크 이동</a:t>
            </a:r>
            <a:endParaRPr lang="ko-KR" altLang="en-US" sz="1600">
              <a:latin typeface="맑은 고딕" charset="0"/>
              <a:ea typeface="맑은 고딕" charset="0"/>
            </a:endParaRPr>
          </a:p>
        </p:txBody>
      </p:sp>
      <p:sp>
        <p:nvSpPr>
          <p:cNvPr id="25" name="도형 23">
            <a:extLst>
              <a:ext uri="{FF2B5EF4-FFF2-40B4-BE49-F238E27FC236}">
                <a16:creationId xmlns:a16="http://schemas.microsoft.com/office/drawing/2014/main" id="{0147FC42-33EA-4EC9-F07B-03C10FCD409B}"/>
              </a:ext>
            </a:extLst>
          </p:cNvPr>
          <p:cNvSpPr>
            <a:spLocks/>
          </p:cNvSpPr>
          <p:nvPr/>
        </p:nvSpPr>
        <p:spPr>
          <a:xfrm>
            <a:off x="4051617" y="4444047"/>
            <a:ext cx="115570" cy="125095"/>
          </a:xfrm>
          <a:prstGeom prst="ellipse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6" name="도형 24">
            <a:extLst>
              <a:ext uri="{FF2B5EF4-FFF2-40B4-BE49-F238E27FC236}">
                <a16:creationId xmlns:a16="http://schemas.microsoft.com/office/drawing/2014/main" id="{609B93EB-29E0-3E66-0C0B-5BF6707BEA42}"/>
              </a:ext>
            </a:extLst>
          </p:cNvPr>
          <p:cNvSpPr>
            <a:spLocks/>
          </p:cNvSpPr>
          <p:nvPr/>
        </p:nvSpPr>
        <p:spPr>
          <a:xfrm>
            <a:off x="4475797" y="4439602"/>
            <a:ext cx="115570" cy="125095"/>
          </a:xfrm>
          <a:prstGeom prst="ellipse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7" name="도형 25">
            <a:extLst>
              <a:ext uri="{FF2B5EF4-FFF2-40B4-BE49-F238E27FC236}">
                <a16:creationId xmlns:a16="http://schemas.microsoft.com/office/drawing/2014/main" id="{61D74802-FF0B-3B8F-2E81-29CD9C8084CE}"/>
              </a:ext>
            </a:extLst>
          </p:cNvPr>
          <p:cNvSpPr>
            <a:spLocks/>
          </p:cNvSpPr>
          <p:nvPr/>
        </p:nvSpPr>
        <p:spPr>
          <a:xfrm>
            <a:off x="4904422" y="4439602"/>
            <a:ext cx="115570" cy="125095"/>
          </a:xfrm>
          <a:prstGeom prst="ellipse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8" name="도형 49">
            <a:extLst>
              <a:ext uri="{FF2B5EF4-FFF2-40B4-BE49-F238E27FC236}">
                <a16:creationId xmlns:a16="http://schemas.microsoft.com/office/drawing/2014/main" id="{458773C0-7615-C2C5-F283-7D9241715B18}"/>
              </a:ext>
            </a:extLst>
          </p:cNvPr>
          <p:cNvSpPr>
            <a:spLocks/>
          </p:cNvSpPr>
          <p:nvPr/>
        </p:nvSpPr>
        <p:spPr>
          <a:xfrm>
            <a:off x="4647882" y="4828857"/>
            <a:ext cx="1553845" cy="1506855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29" name="도형 50">
            <a:extLst>
              <a:ext uri="{FF2B5EF4-FFF2-40B4-BE49-F238E27FC236}">
                <a16:creationId xmlns:a16="http://schemas.microsoft.com/office/drawing/2014/main" id="{4C67ADBE-7E6D-63D9-FD61-1534DD639329}"/>
              </a:ext>
            </a:extLst>
          </p:cNvPr>
          <p:cNvSpPr>
            <a:spLocks/>
          </p:cNvSpPr>
          <p:nvPr/>
        </p:nvSpPr>
        <p:spPr>
          <a:xfrm>
            <a:off x="6399212" y="4814252"/>
            <a:ext cx="1553845" cy="1506855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0" name="텍스트 상자 16">
            <a:extLst>
              <a:ext uri="{FF2B5EF4-FFF2-40B4-BE49-F238E27FC236}">
                <a16:creationId xmlns:a16="http://schemas.microsoft.com/office/drawing/2014/main" id="{C917799C-CF47-C828-DC5E-04C3C978948A}"/>
              </a:ext>
            </a:extLst>
          </p:cNvPr>
          <p:cNvSpPr txBox="1">
            <a:spLocks/>
          </p:cNvSpPr>
          <p:nvPr/>
        </p:nvSpPr>
        <p:spPr>
          <a:xfrm>
            <a:off x="4901247" y="5394642"/>
            <a:ext cx="1072515" cy="370840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레시피 3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1" name="텍스트 상자 51">
            <a:extLst>
              <a:ext uri="{FF2B5EF4-FFF2-40B4-BE49-F238E27FC236}">
                <a16:creationId xmlns:a16="http://schemas.microsoft.com/office/drawing/2014/main" id="{AE5079AA-2002-AC9C-9603-06E373E9E87D}"/>
              </a:ext>
            </a:extLst>
          </p:cNvPr>
          <p:cNvSpPr txBox="1">
            <a:spLocks/>
          </p:cNvSpPr>
          <p:nvPr/>
        </p:nvSpPr>
        <p:spPr>
          <a:xfrm>
            <a:off x="6819582" y="5422582"/>
            <a:ext cx="717550" cy="370205"/>
          </a:xfrm>
          <a:prstGeom prst="rect">
            <a:avLst/>
          </a:prstGeom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defTabSz="914400" rtl="0" eaLnBrk="1" latinLnBrk="0" hangingPunct="1">
              <a:buFontTx/>
              <a:buNone/>
            </a:pPr>
            <a:r>
              <a:rPr sz="1800">
                <a:latin typeface="맑은 고딕" charset="0"/>
                <a:ea typeface="맑은 고딕" charset="0"/>
              </a:rPr>
              <a:t>그 외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44816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오늘의PPT색상테마046_상큼오렌지">
      <a:dk1>
        <a:srgbClr val="3A3838"/>
      </a:dk1>
      <a:lt1>
        <a:srgbClr val="FFFFFF"/>
      </a:lt1>
      <a:dk2>
        <a:srgbClr val="8A8686"/>
      </a:dk2>
      <a:lt2>
        <a:srgbClr val="F2F2F2"/>
      </a:lt2>
      <a:accent1>
        <a:srgbClr val="DC6721"/>
      </a:accent1>
      <a:accent2>
        <a:srgbClr val="F8B03A"/>
      </a:accent2>
      <a:accent3>
        <a:srgbClr val="FFD37C"/>
      </a:accent3>
      <a:accent4>
        <a:srgbClr val="FBE4C2"/>
      </a:accent4>
      <a:accent5>
        <a:srgbClr val="F6CAE2"/>
      </a:accent5>
      <a:accent6>
        <a:srgbClr val="FF77C2"/>
      </a:accent6>
      <a:hlink>
        <a:srgbClr val="2B2929"/>
      </a:hlink>
      <a:folHlink>
        <a:srgbClr val="2B2929"/>
      </a:folHlink>
    </a:clrScheme>
    <a:fontScheme name="사용자 지정 2">
      <a:majorFont>
        <a:latin typeface="Arial"/>
        <a:ea typeface="나눔바른고딕"/>
        <a:cs typeface=""/>
      </a:majorFont>
      <a:minorFont>
        <a:latin typeface="Arial"/>
        <a:ea typeface="나눔바른고딕 Ultra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1622</TotalTime>
  <Words>665</Words>
  <Application>Microsoft Office PowerPoint</Application>
  <PresentationFormat>와이드스크린</PresentationFormat>
  <Paragraphs>299</Paragraphs>
  <Slides>36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4" baseType="lpstr">
      <vt:lpstr>Arial</vt:lpstr>
      <vt:lpstr>나눔스퀘어_ac Light</vt:lpstr>
      <vt:lpstr>맑은 고딕</vt:lpstr>
      <vt:lpstr>Calibri</vt:lpstr>
      <vt:lpstr>나눔스퀘어</vt:lpstr>
      <vt:lpstr>나눔스퀘어_ac Bold</vt:lpstr>
      <vt:lpstr>나눔스퀘어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김은서</cp:lastModifiedBy>
  <cp:revision>136</cp:revision>
  <dcterms:created xsi:type="dcterms:W3CDTF">2015-04-14T11:49:33Z</dcterms:created>
  <dcterms:modified xsi:type="dcterms:W3CDTF">2022-08-28T07:23:52Z</dcterms:modified>
</cp:coreProperties>
</file>

<file path=docProps/thumbnail.jpeg>
</file>